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0" r:id="rId1"/>
  </p:sldMasterIdLst>
  <p:notesMasterIdLst>
    <p:notesMasterId r:id="rId18"/>
  </p:notesMasterIdLst>
  <p:sldIdLst>
    <p:sldId id="256" r:id="rId2"/>
    <p:sldId id="257" r:id="rId3"/>
    <p:sldId id="282" r:id="rId4"/>
    <p:sldId id="273" r:id="rId5"/>
    <p:sldId id="259" r:id="rId6"/>
    <p:sldId id="285" r:id="rId7"/>
    <p:sldId id="286" r:id="rId8"/>
    <p:sldId id="287" r:id="rId9"/>
    <p:sldId id="283" r:id="rId10"/>
    <p:sldId id="284" r:id="rId11"/>
    <p:sldId id="266" r:id="rId12"/>
    <p:sldId id="278" r:id="rId13"/>
    <p:sldId id="279" r:id="rId14"/>
    <p:sldId id="280" r:id="rId15"/>
    <p:sldId id="281" r:id="rId16"/>
    <p:sldId id="265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277B"/>
    <a:srgbClr val="004B84"/>
    <a:srgbClr val="72B4E1"/>
    <a:srgbClr val="4472C4"/>
    <a:srgbClr val="3D465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37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83499FA-9ECE-491F-8D0A-F1C0793ABC76}" type="doc">
      <dgm:prSet loTypeId="urn:microsoft.com/office/officeart/2005/8/layout/venn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436085B-883B-4C80-A41A-D7887BC0E970}">
      <dgm:prSet phldrT="[Текст]" custT="1"/>
      <dgm:spPr/>
      <dgm:t>
        <a:bodyPr/>
        <a:lstStyle/>
        <a:p>
          <a:r>
            <a:rPr lang="ru-RU" sz="1600" b="1" dirty="0" smtClean="0">
              <a:latin typeface="Arial" panose="020B0604020202020204" pitchFamily="34" charset="0"/>
              <a:cs typeface="Arial" panose="020B0604020202020204" pitchFamily="34" charset="0"/>
            </a:rPr>
            <a:t>Конструктивная, координационная</a:t>
          </a:r>
          <a:endParaRPr lang="ru-RU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4D3F04C-E373-4F73-95E5-427FEA56EE8E}" type="parTrans" cxnId="{D6A71D0E-6001-4628-87D3-E437982B8880}">
      <dgm:prSet/>
      <dgm:spPr/>
      <dgm:t>
        <a:bodyPr/>
        <a:lstStyle/>
        <a:p>
          <a:endParaRPr lang="ru-RU"/>
        </a:p>
      </dgm:t>
    </dgm:pt>
    <dgm:pt modelId="{AC684DEC-0578-435F-BF71-C235B92D5417}" type="sibTrans" cxnId="{D6A71D0E-6001-4628-87D3-E437982B8880}">
      <dgm:prSet/>
      <dgm:spPr/>
      <dgm:t>
        <a:bodyPr/>
        <a:lstStyle/>
        <a:p>
          <a:endParaRPr lang="ru-RU"/>
        </a:p>
      </dgm:t>
    </dgm:pt>
    <dgm:pt modelId="{0B47FF3A-B7F0-4F8F-8F0D-08FEA2FE6EB8}">
      <dgm:prSet phldrT="[Текст]" custT="1"/>
      <dgm:spPr/>
      <dgm:t>
        <a:bodyPr/>
        <a:lstStyle/>
        <a:p>
          <a:r>
            <a:rPr lang="ru-RU" sz="1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Диагностико</a:t>
          </a:r>
          <a:r>
            <a:rPr lang="ru-RU" sz="1600" b="1" dirty="0" smtClean="0">
              <a:latin typeface="Arial" panose="020B0604020202020204" pitchFamily="34" charset="0"/>
              <a:cs typeface="Arial" panose="020B0604020202020204" pitchFamily="34" charset="0"/>
            </a:rPr>
            <a:t>-аналитическая</a:t>
          </a:r>
          <a:endParaRPr lang="ru-RU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C0BC8E2-1CA6-4507-9F3F-EED045670B51}" type="parTrans" cxnId="{31B72867-8283-4BF7-B22B-72C0AC56724E}">
      <dgm:prSet/>
      <dgm:spPr/>
      <dgm:t>
        <a:bodyPr/>
        <a:lstStyle/>
        <a:p>
          <a:endParaRPr lang="ru-RU"/>
        </a:p>
      </dgm:t>
    </dgm:pt>
    <dgm:pt modelId="{B78E1896-4A38-4DDF-BBFB-929B0325098D}" type="sibTrans" cxnId="{31B72867-8283-4BF7-B22B-72C0AC56724E}">
      <dgm:prSet/>
      <dgm:spPr/>
      <dgm:t>
        <a:bodyPr/>
        <a:lstStyle/>
        <a:p>
          <a:endParaRPr lang="ru-RU"/>
        </a:p>
      </dgm:t>
    </dgm:pt>
    <dgm:pt modelId="{3F1ABFA7-EFF9-4EBA-A08E-CAED2365E5B9}">
      <dgm:prSet phldrT="[Текст]" custT="1"/>
      <dgm:spPr/>
      <dgm:t>
        <a:bodyPr/>
        <a:lstStyle/>
        <a:p>
          <a:r>
            <a:rPr lang="ru-RU" sz="1600" b="1" dirty="0" smtClean="0">
              <a:latin typeface="Arial" panose="020B0604020202020204" pitchFamily="34" charset="0"/>
              <a:cs typeface="Arial" panose="020B0604020202020204" pitchFamily="34" charset="0"/>
            </a:rPr>
            <a:t>Организационно-педагогическая</a:t>
          </a:r>
          <a:endParaRPr lang="ru-RU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F8B7047-4E54-4CA0-80CD-C3820F9D20FA}" type="parTrans" cxnId="{7D4EC17E-84EE-45EA-82FC-BB84FA9A2844}">
      <dgm:prSet/>
      <dgm:spPr/>
      <dgm:t>
        <a:bodyPr/>
        <a:lstStyle/>
        <a:p>
          <a:endParaRPr lang="ru-RU"/>
        </a:p>
      </dgm:t>
    </dgm:pt>
    <dgm:pt modelId="{E687E570-DB1E-4ECA-B8D1-62E22E2838B0}" type="sibTrans" cxnId="{7D4EC17E-84EE-45EA-82FC-BB84FA9A2844}">
      <dgm:prSet/>
      <dgm:spPr/>
      <dgm:t>
        <a:bodyPr/>
        <a:lstStyle/>
        <a:p>
          <a:endParaRPr lang="ru-RU"/>
        </a:p>
      </dgm:t>
    </dgm:pt>
    <dgm:pt modelId="{8021B3FB-24FF-42B2-9F2D-2551A6751AF8}">
      <dgm:prSet phldrT="[Текст]" custT="1"/>
      <dgm:spPr/>
      <dgm:t>
        <a:bodyPr/>
        <a:lstStyle/>
        <a:p>
          <a:r>
            <a:rPr lang="ru-RU" sz="1600" b="1" dirty="0" smtClean="0">
              <a:latin typeface="Arial" panose="020B0604020202020204" pitchFamily="34" charset="0"/>
              <a:cs typeface="Arial" panose="020B0604020202020204" pitchFamily="34" charset="0"/>
            </a:rPr>
            <a:t>Информационно-организаторская</a:t>
          </a:r>
          <a:endParaRPr lang="ru-RU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BB5C7C7-425F-4D4E-A1FC-8D4D8CDB85F7}" type="parTrans" cxnId="{5F7E2AC9-2C6E-4CE6-9171-6779780A3C7D}">
      <dgm:prSet/>
      <dgm:spPr/>
      <dgm:t>
        <a:bodyPr/>
        <a:lstStyle/>
        <a:p>
          <a:endParaRPr lang="ru-RU"/>
        </a:p>
      </dgm:t>
    </dgm:pt>
    <dgm:pt modelId="{FE865D8C-2C5B-47F6-A84E-0EE7516264FF}" type="sibTrans" cxnId="{5F7E2AC9-2C6E-4CE6-9171-6779780A3C7D}">
      <dgm:prSet/>
      <dgm:spPr/>
      <dgm:t>
        <a:bodyPr/>
        <a:lstStyle/>
        <a:p>
          <a:endParaRPr lang="ru-RU"/>
        </a:p>
      </dgm:t>
    </dgm:pt>
    <dgm:pt modelId="{6474C211-4E8F-438B-A41C-AA3CA46D6423}" type="pres">
      <dgm:prSet presAssocID="{C83499FA-9ECE-491F-8D0A-F1C0793ABC76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F2D8522-4683-4343-B20B-755C92998378}" type="pres">
      <dgm:prSet presAssocID="{C83499FA-9ECE-491F-8D0A-F1C0793ABC76}" presName="comp1" presStyleCnt="0"/>
      <dgm:spPr/>
    </dgm:pt>
    <dgm:pt modelId="{D4F3551B-30BE-4FF6-B38B-652E43347D11}" type="pres">
      <dgm:prSet presAssocID="{C83499FA-9ECE-491F-8D0A-F1C0793ABC76}" presName="circle1" presStyleLbl="node1" presStyleIdx="0" presStyleCnt="4" custScaleX="137687"/>
      <dgm:spPr/>
      <dgm:t>
        <a:bodyPr/>
        <a:lstStyle/>
        <a:p>
          <a:endParaRPr lang="ru-RU"/>
        </a:p>
      </dgm:t>
    </dgm:pt>
    <dgm:pt modelId="{726453FC-8734-46A7-9F72-5F0CCA6E2F44}" type="pres">
      <dgm:prSet presAssocID="{C83499FA-9ECE-491F-8D0A-F1C0793ABC76}" presName="c1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E44D10-5FB8-4153-ABD2-D2C84B2F0194}" type="pres">
      <dgm:prSet presAssocID="{C83499FA-9ECE-491F-8D0A-F1C0793ABC76}" presName="comp2" presStyleCnt="0"/>
      <dgm:spPr/>
    </dgm:pt>
    <dgm:pt modelId="{00B1601A-0E1B-4CEA-A371-8508C2648A92}" type="pres">
      <dgm:prSet presAssocID="{C83499FA-9ECE-491F-8D0A-F1C0793ABC76}" presName="circle2" presStyleLbl="node1" presStyleIdx="1" presStyleCnt="4" custScaleX="135864" custLinFactNeighborX="0" custLinFactNeighborY="-864"/>
      <dgm:spPr/>
      <dgm:t>
        <a:bodyPr/>
        <a:lstStyle/>
        <a:p>
          <a:endParaRPr lang="ru-RU"/>
        </a:p>
      </dgm:t>
    </dgm:pt>
    <dgm:pt modelId="{59012125-2A44-4A70-8CC8-6BFFAACFAC36}" type="pres">
      <dgm:prSet presAssocID="{C83499FA-9ECE-491F-8D0A-F1C0793ABC76}" presName="c2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EED15A5-9A9D-48EB-973A-E865AC699C80}" type="pres">
      <dgm:prSet presAssocID="{C83499FA-9ECE-491F-8D0A-F1C0793ABC76}" presName="comp3" presStyleCnt="0"/>
      <dgm:spPr/>
    </dgm:pt>
    <dgm:pt modelId="{53CA7A41-A0B9-427B-BD33-85F9477E50C6}" type="pres">
      <dgm:prSet presAssocID="{C83499FA-9ECE-491F-8D0A-F1C0793ABC76}" presName="circle3" presStyleLbl="node1" presStyleIdx="2" presStyleCnt="4" custScaleX="135776"/>
      <dgm:spPr/>
      <dgm:t>
        <a:bodyPr/>
        <a:lstStyle/>
        <a:p>
          <a:endParaRPr lang="ru-RU"/>
        </a:p>
      </dgm:t>
    </dgm:pt>
    <dgm:pt modelId="{22C860FA-0D08-420C-92BC-8335ACFF1809}" type="pres">
      <dgm:prSet presAssocID="{C83499FA-9ECE-491F-8D0A-F1C0793ABC76}" presName="c3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C2AC62-0A6A-431A-BC16-78D5B0E31F2A}" type="pres">
      <dgm:prSet presAssocID="{C83499FA-9ECE-491F-8D0A-F1C0793ABC76}" presName="comp4" presStyleCnt="0"/>
      <dgm:spPr/>
    </dgm:pt>
    <dgm:pt modelId="{67030759-437E-4FFB-BC9B-5F336F1F3019}" type="pres">
      <dgm:prSet presAssocID="{C83499FA-9ECE-491F-8D0A-F1C0793ABC76}" presName="circle4" presStyleLbl="node1" presStyleIdx="3" presStyleCnt="4" custScaleX="144908"/>
      <dgm:spPr/>
      <dgm:t>
        <a:bodyPr/>
        <a:lstStyle/>
        <a:p>
          <a:endParaRPr lang="ru-RU"/>
        </a:p>
      </dgm:t>
    </dgm:pt>
    <dgm:pt modelId="{C6545EA9-2D23-466D-8647-7ECC9E3C6740}" type="pres">
      <dgm:prSet presAssocID="{C83499FA-9ECE-491F-8D0A-F1C0793ABC76}" presName="c4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A98F939-1DD6-47E3-B126-24ECF6E7AE8F}" type="presOf" srcId="{3F1ABFA7-EFF9-4EBA-A08E-CAED2365E5B9}" destId="{22C860FA-0D08-420C-92BC-8335ACFF1809}" srcOrd="1" destOrd="0" presId="urn:microsoft.com/office/officeart/2005/8/layout/venn2"/>
    <dgm:cxn modelId="{F0B238FA-1699-4723-B967-3B4D931DA484}" type="presOf" srcId="{7436085B-883B-4C80-A41A-D7887BC0E970}" destId="{726453FC-8734-46A7-9F72-5F0CCA6E2F44}" srcOrd="1" destOrd="0" presId="urn:microsoft.com/office/officeart/2005/8/layout/venn2"/>
    <dgm:cxn modelId="{3D7CD3A5-FA4B-428E-9CC7-8914095B77EC}" type="presOf" srcId="{7436085B-883B-4C80-A41A-D7887BC0E970}" destId="{D4F3551B-30BE-4FF6-B38B-652E43347D11}" srcOrd="0" destOrd="0" presId="urn:microsoft.com/office/officeart/2005/8/layout/venn2"/>
    <dgm:cxn modelId="{A0397B1B-B356-45EA-B48F-E8A8E3DDE976}" type="presOf" srcId="{0B47FF3A-B7F0-4F8F-8F0D-08FEA2FE6EB8}" destId="{59012125-2A44-4A70-8CC8-6BFFAACFAC36}" srcOrd="1" destOrd="0" presId="urn:microsoft.com/office/officeart/2005/8/layout/venn2"/>
    <dgm:cxn modelId="{31B72867-8283-4BF7-B22B-72C0AC56724E}" srcId="{C83499FA-9ECE-491F-8D0A-F1C0793ABC76}" destId="{0B47FF3A-B7F0-4F8F-8F0D-08FEA2FE6EB8}" srcOrd="1" destOrd="0" parTransId="{BC0BC8E2-1CA6-4507-9F3F-EED045670B51}" sibTransId="{B78E1896-4A38-4DDF-BBFB-929B0325098D}"/>
    <dgm:cxn modelId="{D2DE8B3B-CCB6-4EE6-A0D2-C2E2DD051E06}" type="presOf" srcId="{3F1ABFA7-EFF9-4EBA-A08E-CAED2365E5B9}" destId="{53CA7A41-A0B9-427B-BD33-85F9477E50C6}" srcOrd="0" destOrd="0" presId="urn:microsoft.com/office/officeart/2005/8/layout/venn2"/>
    <dgm:cxn modelId="{950AA459-79DC-4590-B78E-DED33333E0C9}" type="presOf" srcId="{8021B3FB-24FF-42B2-9F2D-2551A6751AF8}" destId="{C6545EA9-2D23-466D-8647-7ECC9E3C6740}" srcOrd="1" destOrd="0" presId="urn:microsoft.com/office/officeart/2005/8/layout/venn2"/>
    <dgm:cxn modelId="{D6A71D0E-6001-4628-87D3-E437982B8880}" srcId="{C83499FA-9ECE-491F-8D0A-F1C0793ABC76}" destId="{7436085B-883B-4C80-A41A-D7887BC0E970}" srcOrd="0" destOrd="0" parTransId="{14D3F04C-E373-4F73-95E5-427FEA56EE8E}" sibTransId="{AC684DEC-0578-435F-BF71-C235B92D5417}"/>
    <dgm:cxn modelId="{554D5563-92C5-4B64-8621-FB67AFB49616}" type="presOf" srcId="{0B47FF3A-B7F0-4F8F-8F0D-08FEA2FE6EB8}" destId="{00B1601A-0E1B-4CEA-A371-8508C2648A92}" srcOrd="0" destOrd="0" presId="urn:microsoft.com/office/officeart/2005/8/layout/venn2"/>
    <dgm:cxn modelId="{5F7E2AC9-2C6E-4CE6-9171-6779780A3C7D}" srcId="{C83499FA-9ECE-491F-8D0A-F1C0793ABC76}" destId="{8021B3FB-24FF-42B2-9F2D-2551A6751AF8}" srcOrd="3" destOrd="0" parTransId="{3BB5C7C7-425F-4D4E-A1FC-8D4D8CDB85F7}" sibTransId="{FE865D8C-2C5B-47F6-A84E-0EE7516264FF}"/>
    <dgm:cxn modelId="{E4552FEC-D089-4AA4-84B8-8B84B509E33B}" type="presOf" srcId="{8021B3FB-24FF-42B2-9F2D-2551A6751AF8}" destId="{67030759-437E-4FFB-BC9B-5F336F1F3019}" srcOrd="0" destOrd="0" presId="urn:microsoft.com/office/officeart/2005/8/layout/venn2"/>
    <dgm:cxn modelId="{8E695A1B-820B-4D70-9269-AF5E44494D73}" type="presOf" srcId="{C83499FA-9ECE-491F-8D0A-F1C0793ABC76}" destId="{6474C211-4E8F-438B-A41C-AA3CA46D6423}" srcOrd="0" destOrd="0" presId="urn:microsoft.com/office/officeart/2005/8/layout/venn2"/>
    <dgm:cxn modelId="{7D4EC17E-84EE-45EA-82FC-BB84FA9A2844}" srcId="{C83499FA-9ECE-491F-8D0A-F1C0793ABC76}" destId="{3F1ABFA7-EFF9-4EBA-A08E-CAED2365E5B9}" srcOrd="2" destOrd="0" parTransId="{1F8B7047-4E54-4CA0-80CD-C3820F9D20FA}" sibTransId="{E687E570-DB1E-4ECA-B8D1-62E22E2838B0}"/>
    <dgm:cxn modelId="{45EDAE16-9660-4F0F-B79C-9B1C83806494}" type="presParOf" srcId="{6474C211-4E8F-438B-A41C-AA3CA46D6423}" destId="{4F2D8522-4683-4343-B20B-755C92998378}" srcOrd="0" destOrd="0" presId="urn:microsoft.com/office/officeart/2005/8/layout/venn2"/>
    <dgm:cxn modelId="{D614D574-628D-40CD-893E-4B6F234FCA08}" type="presParOf" srcId="{4F2D8522-4683-4343-B20B-755C92998378}" destId="{D4F3551B-30BE-4FF6-B38B-652E43347D11}" srcOrd="0" destOrd="0" presId="urn:microsoft.com/office/officeart/2005/8/layout/venn2"/>
    <dgm:cxn modelId="{E44F555B-F9BD-489F-A241-8CF38237EEFA}" type="presParOf" srcId="{4F2D8522-4683-4343-B20B-755C92998378}" destId="{726453FC-8734-46A7-9F72-5F0CCA6E2F44}" srcOrd="1" destOrd="0" presId="urn:microsoft.com/office/officeart/2005/8/layout/venn2"/>
    <dgm:cxn modelId="{ECA46368-D675-4318-81C2-E0077448D381}" type="presParOf" srcId="{6474C211-4E8F-438B-A41C-AA3CA46D6423}" destId="{BAE44D10-5FB8-4153-ABD2-D2C84B2F0194}" srcOrd="1" destOrd="0" presId="urn:microsoft.com/office/officeart/2005/8/layout/venn2"/>
    <dgm:cxn modelId="{EE80C1D1-E138-438F-8E1D-21F32F5C46BA}" type="presParOf" srcId="{BAE44D10-5FB8-4153-ABD2-D2C84B2F0194}" destId="{00B1601A-0E1B-4CEA-A371-8508C2648A92}" srcOrd="0" destOrd="0" presId="urn:microsoft.com/office/officeart/2005/8/layout/venn2"/>
    <dgm:cxn modelId="{662EECAC-B0EB-4C92-9829-5E42625190DC}" type="presParOf" srcId="{BAE44D10-5FB8-4153-ABD2-D2C84B2F0194}" destId="{59012125-2A44-4A70-8CC8-6BFFAACFAC36}" srcOrd="1" destOrd="0" presId="urn:microsoft.com/office/officeart/2005/8/layout/venn2"/>
    <dgm:cxn modelId="{A333D671-DA9C-4EB1-9C1C-3C025849AE02}" type="presParOf" srcId="{6474C211-4E8F-438B-A41C-AA3CA46D6423}" destId="{7EED15A5-9A9D-48EB-973A-E865AC699C80}" srcOrd="2" destOrd="0" presId="urn:microsoft.com/office/officeart/2005/8/layout/venn2"/>
    <dgm:cxn modelId="{2896ED45-91B5-4994-817C-217A30C9A74D}" type="presParOf" srcId="{7EED15A5-9A9D-48EB-973A-E865AC699C80}" destId="{53CA7A41-A0B9-427B-BD33-85F9477E50C6}" srcOrd="0" destOrd="0" presId="urn:microsoft.com/office/officeart/2005/8/layout/venn2"/>
    <dgm:cxn modelId="{749503CB-6081-4FB4-AB0A-EC3CBB744331}" type="presParOf" srcId="{7EED15A5-9A9D-48EB-973A-E865AC699C80}" destId="{22C860FA-0D08-420C-92BC-8335ACFF1809}" srcOrd="1" destOrd="0" presId="urn:microsoft.com/office/officeart/2005/8/layout/venn2"/>
    <dgm:cxn modelId="{E19B2F16-A989-495F-9A67-86CF6BBE7211}" type="presParOf" srcId="{6474C211-4E8F-438B-A41C-AA3CA46D6423}" destId="{5EC2AC62-0A6A-431A-BC16-78D5B0E31F2A}" srcOrd="3" destOrd="0" presId="urn:microsoft.com/office/officeart/2005/8/layout/venn2"/>
    <dgm:cxn modelId="{0DAD869B-60AD-412D-BF56-4CE1CAEEBDD2}" type="presParOf" srcId="{5EC2AC62-0A6A-431A-BC16-78D5B0E31F2A}" destId="{67030759-437E-4FFB-BC9B-5F336F1F3019}" srcOrd="0" destOrd="0" presId="urn:microsoft.com/office/officeart/2005/8/layout/venn2"/>
    <dgm:cxn modelId="{9A7B88ED-3509-48FC-943A-92E9FD0030B8}" type="presParOf" srcId="{5EC2AC62-0A6A-431A-BC16-78D5B0E31F2A}" destId="{C6545EA9-2D23-466D-8647-7ECC9E3C6740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1E4689B-C94D-4CF0-8681-3275D9C2A574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F20A3FD4-A532-4BCB-A14D-5B838571DA5D}">
      <dgm:prSet phldrT="[Текст]" custT="1"/>
      <dgm:spPr/>
      <dgm:t>
        <a:bodyPr/>
        <a:lstStyle/>
        <a:p>
          <a:r>
            <a:rPr lang="ru-RU" sz="2800" dirty="0" smtClean="0"/>
            <a:t>Администрация</a:t>
          </a:r>
          <a:endParaRPr lang="ru-RU" sz="2800" dirty="0"/>
        </a:p>
      </dgm:t>
    </dgm:pt>
    <dgm:pt modelId="{193BAC59-CC5B-415A-8B01-37E899CEBBEB}" type="parTrans" cxnId="{B77CB343-7AFD-4192-9FF7-6C77C9A0E0F3}">
      <dgm:prSet/>
      <dgm:spPr/>
      <dgm:t>
        <a:bodyPr/>
        <a:lstStyle/>
        <a:p>
          <a:endParaRPr lang="ru-RU"/>
        </a:p>
      </dgm:t>
    </dgm:pt>
    <dgm:pt modelId="{A5F4FF96-A785-4A95-B48F-56A9193A5936}" type="sibTrans" cxnId="{B77CB343-7AFD-4192-9FF7-6C77C9A0E0F3}">
      <dgm:prSet/>
      <dgm:spPr/>
      <dgm:t>
        <a:bodyPr/>
        <a:lstStyle/>
        <a:p>
          <a:endParaRPr lang="ru-RU"/>
        </a:p>
      </dgm:t>
    </dgm:pt>
    <dgm:pt modelId="{8A31AB41-E0E1-4DFD-9F81-78C1F47E610D}">
      <dgm:prSet phldrT="[Текст]" custT="1"/>
      <dgm:spPr/>
      <dgm:t>
        <a:bodyPr/>
        <a:lstStyle/>
        <a:p>
          <a:r>
            <a:rPr lang="ru-RU" sz="2800" dirty="0" smtClean="0"/>
            <a:t>Наставник</a:t>
          </a:r>
          <a:endParaRPr lang="ru-RU" sz="2800" dirty="0"/>
        </a:p>
      </dgm:t>
    </dgm:pt>
    <dgm:pt modelId="{2317BF0C-7321-4CD7-8644-7CEDD53C2A99}" type="parTrans" cxnId="{E07A9C1B-C937-42C5-B868-A442A6C919FD}">
      <dgm:prSet/>
      <dgm:spPr/>
      <dgm:t>
        <a:bodyPr/>
        <a:lstStyle/>
        <a:p>
          <a:endParaRPr lang="ru-RU"/>
        </a:p>
      </dgm:t>
    </dgm:pt>
    <dgm:pt modelId="{7A5DBF93-70D0-418B-A618-DFE730B1E570}" type="sibTrans" cxnId="{E07A9C1B-C937-42C5-B868-A442A6C919FD}">
      <dgm:prSet/>
      <dgm:spPr/>
      <dgm:t>
        <a:bodyPr/>
        <a:lstStyle/>
        <a:p>
          <a:endParaRPr lang="ru-RU"/>
        </a:p>
      </dgm:t>
    </dgm:pt>
    <dgm:pt modelId="{CB4B5F38-9AEB-432E-8588-1FDAA4B8A864}">
      <dgm:prSet phldrT="[Текст]" custT="1"/>
      <dgm:spPr/>
      <dgm:t>
        <a:bodyPr/>
        <a:lstStyle/>
        <a:p>
          <a:r>
            <a:rPr lang="ru-RU" sz="2800" dirty="0" smtClean="0"/>
            <a:t>Молодой специалист</a:t>
          </a:r>
          <a:endParaRPr lang="ru-RU" sz="2800" dirty="0"/>
        </a:p>
      </dgm:t>
    </dgm:pt>
    <dgm:pt modelId="{3FB402FD-160C-438D-8A39-863CC5007AE1}" type="parTrans" cxnId="{D35ED9AE-3239-449B-9430-5950D9889B49}">
      <dgm:prSet/>
      <dgm:spPr/>
      <dgm:t>
        <a:bodyPr/>
        <a:lstStyle/>
        <a:p>
          <a:endParaRPr lang="ru-RU"/>
        </a:p>
      </dgm:t>
    </dgm:pt>
    <dgm:pt modelId="{46F7713E-8A29-4311-81E9-202B69A3A5FA}" type="sibTrans" cxnId="{D35ED9AE-3239-449B-9430-5950D9889B49}">
      <dgm:prSet/>
      <dgm:spPr/>
      <dgm:t>
        <a:bodyPr/>
        <a:lstStyle/>
        <a:p>
          <a:endParaRPr lang="ru-RU"/>
        </a:p>
      </dgm:t>
    </dgm:pt>
    <dgm:pt modelId="{2C03F52A-CC10-49DC-941B-64430C9677FD}" type="pres">
      <dgm:prSet presAssocID="{B1E4689B-C94D-4CF0-8681-3275D9C2A574}" presName="CompostProcess" presStyleCnt="0">
        <dgm:presLayoutVars>
          <dgm:dir/>
          <dgm:resizeHandles val="exact"/>
        </dgm:presLayoutVars>
      </dgm:prSet>
      <dgm:spPr/>
    </dgm:pt>
    <dgm:pt modelId="{7C8BF7E4-2A63-4CA1-8D20-DF1A487B3D56}" type="pres">
      <dgm:prSet presAssocID="{B1E4689B-C94D-4CF0-8681-3275D9C2A574}" presName="arrow" presStyleLbl="bgShp" presStyleIdx="0" presStyleCnt="1"/>
      <dgm:spPr/>
    </dgm:pt>
    <dgm:pt modelId="{BCD2264B-8B63-4A70-A37E-60C4839B10F4}" type="pres">
      <dgm:prSet presAssocID="{B1E4689B-C94D-4CF0-8681-3275D9C2A574}" presName="linearProcess" presStyleCnt="0"/>
      <dgm:spPr/>
    </dgm:pt>
    <dgm:pt modelId="{564270E2-5CEB-470C-A090-411B8C107920}" type="pres">
      <dgm:prSet presAssocID="{F20A3FD4-A532-4BCB-A14D-5B838571DA5D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1FE549-4B8F-47B4-910F-9ECF92EDA60E}" type="pres">
      <dgm:prSet presAssocID="{A5F4FF96-A785-4A95-B48F-56A9193A5936}" presName="sibTrans" presStyleCnt="0"/>
      <dgm:spPr/>
    </dgm:pt>
    <dgm:pt modelId="{2AD3DB55-30D3-44EF-AD91-0B437F2C0325}" type="pres">
      <dgm:prSet presAssocID="{8A31AB41-E0E1-4DFD-9F81-78C1F47E610D}" presName="textNode" presStyleLbl="node1" presStyleIdx="1" presStyleCnt="3" custLinFactNeighborX="492" custLinFactNeighborY="-237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0F7973-7FCC-49B7-BB11-FB713427B904}" type="pres">
      <dgm:prSet presAssocID="{7A5DBF93-70D0-418B-A618-DFE730B1E570}" presName="sibTrans" presStyleCnt="0"/>
      <dgm:spPr/>
    </dgm:pt>
    <dgm:pt modelId="{729E7FEF-936A-487A-9D93-A7A9E0AD266A}" type="pres">
      <dgm:prSet presAssocID="{CB4B5F38-9AEB-432E-8588-1FDAA4B8A864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10307D9-C0F4-4FB7-8796-D57476218DA0}" type="presOf" srcId="{CB4B5F38-9AEB-432E-8588-1FDAA4B8A864}" destId="{729E7FEF-936A-487A-9D93-A7A9E0AD266A}" srcOrd="0" destOrd="0" presId="urn:microsoft.com/office/officeart/2005/8/layout/hProcess9"/>
    <dgm:cxn modelId="{D35ED9AE-3239-449B-9430-5950D9889B49}" srcId="{B1E4689B-C94D-4CF0-8681-3275D9C2A574}" destId="{CB4B5F38-9AEB-432E-8588-1FDAA4B8A864}" srcOrd="2" destOrd="0" parTransId="{3FB402FD-160C-438D-8A39-863CC5007AE1}" sibTransId="{46F7713E-8A29-4311-81E9-202B69A3A5FA}"/>
    <dgm:cxn modelId="{576F48CF-6333-4242-988D-951B70256A39}" type="presOf" srcId="{8A31AB41-E0E1-4DFD-9F81-78C1F47E610D}" destId="{2AD3DB55-30D3-44EF-AD91-0B437F2C0325}" srcOrd="0" destOrd="0" presId="urn:microsoft.com/office/officeart/2005/8/layout/hProcess9"/>
    <dgm:cxn modelId="{B77CB343-7AFD-4192-9FF7-6C77C9A0E0F3}" srcId="{B1E4689B-C94D-4CF0-8681-3275D9C2A574}" destId="{F20A3FD4-A532-4BCB-A14D-5B838571DA5D}" srcOrd="0" destOrd="0" parTransId="{193BAC59-CC5B-415A-8B01-37E899CEBBEB}" sibTransId="{A5F4FF96-A785-4A95-B48F-56A9193A5936}"/>
    <dgm:cxn modelId="{E07A9C1B-C937-42C5-B868-A442A6C919FD}" srcId="{B1E4689B-C94D-4CF0-8681-3275D9C2A574}" destId="{8A31AB41-E0E1-4DFD-9F81-78C1F47E610D}" srcOrd="1" destOrd="0" parTransId="{2317BF0C-7321-4CD7-8644-7CEDD53C2A99}" sibTransId="{7A5DBF93-70D0-418B-A618-DFE730B1E570}"/>
    <dgm:cxn modelId="{023BF9DA-58FD-407D-A5CE-A7520D21BC8A}" type="presOf" srcId="{B1E4689B-C94D-4CF0-8681-3275D9C2A574}" destId="{2C03F52A-CC10-49DC-941B-64430C9677FD}" srcOrd="0" destOrd="0" presId="urn:microsoft.com/office/officeart/2005/8/layout/hProcess9"/>
    <dgm:cxn modelId="{3B6DCB43-761B-4E97-81FA-379042FA2D99}" type="presOf" srcId="{F20A3FD4-A532-4BCB-A14D-5B838571DA5D}" destId="{564270E2-5CEB-470C-A090-411B8C107920}" srcOrd="0" destOrd="0" presId="urn:microsoft.com/office/officeart/2005/8/layout/hProcess9"/>
    <dgm:cxn modelId="{5E9DC477-CAD3-42C2-B447-805ECD0DC8E5}" type="presParOf" srcId="{2C03F52A-CC10-49DC-941B-64430C9677FD}" destId="{7C8BF7E4-2A63-4CA1-8D20-DF1A487B3D56}" srcOrd="0" destOrd="0" presId="urn:microsoft.com/office/officeart/2005/8/layout/hProcess9"/>
    <dgm:cxn modelId="{E08ED82F-259D-44A4-922D-94E63ED89100}" type="presParOf" srcId="{2C03F52A-CC10-49DC-941B-64430C9677FD}" destId="{BCD2264B-8B63-4A70-A37E-60C4839B10F4}" srcOrd="1" destOrd="0" presId="urn:microsoft.com/office/officeart/2005/8/layout/hProcess9"/>
    <dgm:cxn modelId="{3B730AF3-7BFB-4053-91B8-22BEA64D4ECC}" type="presParOf" srcId="{BCD2264B-8B63-4A70-A37E-60C4839B10F4}" destId="{564270E2-5CEB-470C-A090-411B8C107920}" srcOrd="0" destOrd="0" presId="urn:microsoft.com/office/officeart/2005/8/layout/hProcess9"/>
    <dgm:cxn modelId="{0ED829E7-2A6E-4DCC-B151-E989157D10AB}" type="presParOf" srcId="{BCD2264B-8B63-4A70-A37E-60C4839B10F4}" destId="{421FE549-4B8F-47B4-910F-9ECF92EDA60E}" srcOrd="1" destOrd="0" presId="urn:microsoft.com/office/officeart/2005/8/layout/hProcess9"/>
    <dgm:cxn modelId="{7DA52C66-A8E2-4311-9BC6-15A9BD529189}" type="presParOf" srcId="{BCD2264B-8B63-4A70-A37E-60C4839B10F4}" destId="{2AD3DB55-30D3-44EF-AD91-0B437F2C0325}" srcOrd="2" destOrd="0" presId="urn:microsoft.com/office/officeart/2005/8/layout/hProcess9"/>
    <dgm:cxn modelId="{91791D1D-AAA8-4D12-99E1-A8EDCB10DB18}" type="presParOf" srcId="{BCD2264B-8B63-4A70-A37E-60C4839B10F4}" destId="{120F7973-7FCC-49B7-BB11-FB713427B904}" srcOrd="3" destOrd="0" presId="urn:microsoft.com/office/officeart/2005/8/layout/hProcess9"/>
    <dgm:cxn modelId="{89BC1979-392A-407C-878F-ACD075C63E99}" type="presParOf" srcId="{BCD2264B-8B63-4A70-A37E-60C4839B10F4}" destId="{729E7FEF-936A-487A-9D93-A7A9E0AD266A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1E4689B-C94D-4CF0-8681-3275D9C2A574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F20A3FD4-A532-4BCB-A14D-5B838571DA5D}">
      <dgm:prSet phldrT="[Текст]" custT="1"/>
      <dgm:spPr/>
      <dgm:t>
        <a:bodyPr/>
        <a:lstStyle/>
        <a:p>
          <a:r>
            <a:rPr lang="ru-RU" sz="2800" dirty="0" smtClean="0"/>
            <a:t>Администрация</a:t>
          </a:r>
          <a:endParaRPr lang="ru-RU" sz="2800" dirty="0"/>
        </a:p>
      </dgm:t>
    </dgm:pt>
    <dgm:pt modelId="{193BAC59-CC5B-415A-8B01-37E899CEBBEB}" type="parTrans" cxnId="{B77CB343-7AFD-4192-9FF7-6C77C9A0E0F3}">
      <dgm:prSet/>
      <dgm:spPr/>
      <dgm:t>
        <a:bodyPr/>
        <a:lstStyle/>
        <a:p>
          <a:endParaRPr lang="ru-RU"/>
        </a:p>
      </dgm:t>
    </dgm:pt>
    <dgm:pt modelId="{A5F4FF96-A785-4A95-B48F-56A9193A5936}" type="sibTrans" cxnId="{B77CB343-7AFD-4192-9FF7-6C77C9A0E0F3}">
      <dgm:prSet/>
      <dgm:spPr/>
      <dgm:t>
        <a:bodyPr/>
        <a:lstStyle/>
        <a:p>
          <a:endParaRPr lang="ru-RU"/>
        </a:p>
      </dgm:t>
    </dgm:pt>
    <dgm:pt modelId="{8A31AB41-E0E1-4DFD-9F81-78C1F47E610D}">
      <dgm:prSet phldrT="[Текст]" custT="1"/>
      <dgm:spPr/>
      <dgm:t>
        <a:bodyPr/>
        <a:lstStyle/>
        <a:p>
          <a:r>
            <a:rPr lang="ru-RU" sz="2800" dirty="0" smtClean="0"/>
            <a:t>Наставник</a:t>
          </a:r>
          <a:endParaRPr lang="ru-RU" sz="2800" dirty="0"/>
        </a:p>
      </dgm:t>
    </dgm:pt>
    <dgm:pt modelId="{2317BF0C-7321-4CD7-8644-7CEDD53C2A99}" type="parTrans" cxnId="{E07A9C1B-C937-42C5-B868-A442A6C919FD}">
      <dgm:prSet/>
      <dgm:spPr/>
      <dgm:t>
        <a:bodyPr/>
        <a:lstStyle/>
        <a:p>
          <a:endParaRPr lang="ru-RU"/>
        </a:p>
      </dgm:t>
    </dgm:pt>
    <dgm:pt modelId="{7A5DBF93-70D0-418B-A618-DFE730B1E570}" type="sibTrans" cxnId="{E07A9C1B-C937-42C5-B868-A442A6C919FD}">
      <dgm:prSet/>
      <dgm:spPr/>
      <dgm:t>
        <a:bodyPr/>
        <a:lstStyle/>
        <a:p>
          <a:endParaRPr lang="ru-RU"/>
        </a:p>
      </dgm:t>
    </dgm:pt>
    <dgm:pt modelId="{CB4B5F38-9AEB-432E-8588-1FDAA4B8A864}">
      <dgm:prSet phldrT="[Текст]" custT="1"/>
      <dgm:spPr/>
      <dgm:t>
        <a:bodyPr/>
        <a:lstStyle/>
        <a:p>
          <a:r>
            <a:rPr lang="ru-RU" sz="2800" dirty="0" smtClean="0"/>
            <a:t>Молодой специалист</a:t>
          </a:r>
          <a:endParaRPr lang="ru-RU" sz="2800" dirty="0"/>
        </a:p>
      </dgm:t>
    </dgm:pt>
    <dgm:pt modelId="{3FB402FD-160C-438D-8A39-863CC5007AE1}" type="parTrans" cxnId="{D35ED9AE-3239-449B-9430-5950D9889B49}">
      <dgm:prSet/>
      <dgm:spPr/>
      <dgm:t>
        <a:bodyPr/>
        <a:lstStyle/>
        <a:p>
          <a:endParaRPr lang="ru-RU"/>
        </a:p>
      </dgm:t>
    </dgm:pt>
    <dgm:pt modelId="{46F7713E-8A29-4311-81E9-202B69A3A5FA}" type="sibTrans" cxnId="{D35ED9AE-3239-449B-9430-5950D9889B49}">
      <dgm:prSet/>
      <dgm:spPr/>
      <dgm:t>
        <a:bodyPr/>
        <a:lstStyle/>
        <a:p>
          <a:endParaRPr lang="ru-RU"/>
        </a:p>
      </dgm:t>
    </dgm:pt>
    <dgm:pt modelId="{2C03F52A-CC10-49DC-941B-64430C9677FD}" type="pres">
      <dgm:prSet presAssocID="{B1E4689B-C94D-4CF0-8681-3275D9C2A574}" presName="CompostProcess" presStyleCnt="0">
        <dgm:presLayoutVars>
          <dgm:dir/>
          <dgm:resizeHandles val="exact"/>
        </dgm:presLayoutVars>
      </dgm:prSet>
      <dgm:spPr/>
    </dgm:pt>
    <dgm:pt modelId="{7C8BF7E4-2A63-4CA1-8D20-DF1A487B3D56}" type="pres">
      <dgm:prSet presAssocID="{B1E4689B-C94D-4CF0-8681-3275D9C2A574}" presName="arrow" presStyleLbl="bgShp" presStyleIdx="0" presStyleCnt="1"/>
      <dgm:spPr/>
    </dgm:pt>
    <dgm:pt modelId="{BCD2264B-8B63-4A70-A37E-60C4839B10F4}" type="pres">
      <dgm:prSet presAssocID="{B1E4689B-C94D-4CF0-8681-3275D9C2A574}" presName="linearProcess" presStyleCnt="0"/>
      <dgm:spPr/>
    </dgm:pt>
    <dgm:pt modelId="{564270E2-5CEB-470C-A090-411B8C107920}" type="pres">
      <dgm:prSet presAssocID="{F20A3FD4-A532-4BCB-A14D-5B838571DA5D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1FE549-4B8F-47B4-910F-9ECF92EDA60E}" type="pres">
      <dgm:prSet presAssocID="{A5F4FF96-A785-4A95-B48F-56A9193A5936}" presName="sibTrans" presStyleCnt="0"/>
      <dgm:spPr/>
    </dgm:pt>
    <dgm:pt modelId="{2AD3DB55-30D3-44EF-AD91-0B437F2C0325}" type="pres">
      <dgm:prSet presAssocID="{8A31AB41-E0E1-4DFD-9F81-78C1F47E610D}" presName="textNode" presStyleLbl="node1" presStyleIdx="1" presStyleCnt="3" custLinFactNeighborX="492" custLinFactNeighborY="-237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0F7973-7FCC-49B7-BB11-FB713427B904}" type="pres">
      <dgm:prSet presAssocID="{7A5DBF93-70D0-418B-A618-DFE730B1E570}" presName="sibTrans" presStyleCnt="0"/>
      <dgm:spPr/>
    </dgm:pt>
    <dgm:pt modelId="{729E7FEF-936A-487A-9D93-A7A9E0AD266A}" type="pres">
      <dgm:prSet presAssocID="{CB4B5F38-9AEB-432E-8588-1FDAA4B8A864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10307D9-C0F4-4FB7-8796-D57476218DA0}" type="presOf" srcId="{CB4B5F38-9AEB-432E-8588-1FDAA4B8A864}" destId="{729E7FEF-936A-487A-9D93-A7A9E0AD266A}" srcOrd="0" destOrd="0" presId="urn:microsoft.com/office/officeart/2005/8/layout/hProcess9"/>
    <dgm:cxn modelId="{D35ED9AE-3239-449B-9430-5950D9889B49}" srcId="{B1E4689B-C94D-4CF0-8681-3275D9C2A574}" destId="{CB4B5F38-9AEB-432E-8588-1FDAA4B8A864}" srcOrd="2" destOrd="0" parTransId="{3FB402FD-160C-438D-8A39-863CC5007AE1}" sibTransId="{46F7713E-8A29-4311-81E9-202B69A3A5FA}"/>
    <dgm:cxn modelId="{576F48CF-6333-4242-988D-951B70256A39}" type="presOf" srcId="{8A31AB41-E0E1-4DFD-9F81-78C1F47E610D}" destId="{2AD3DB55-30D3-44EF-AD91-0B437F2C0325}" srcOrd="0" destOrd="0" presId="urn:microsoft.com/office/officeart/2005/8/layout/hProcess9"/>
    <dgm:cxn modelId="{B77CB343-7AFD-4192-9FF7-6C77C9A0E0F3}" srcId="{B1E4689B-C94D-4CF0-8681-3275D9C2A574}" destId="{F20A3FD4-A532-4BCB-A14D-5B838571DA5D}" srcOrd="0" destOrd="0" parTransId="{193BAC59-CC5B-415A-8B01-37E899CEBBEB}" sibTransId="{A5F4FF96-A785-4A95-B48F-56A9193A5936}"/>
    <dgm:cxn modelId="{E07A9C1B-C937-42C5-B868-A442A6C919FD}" srcId="{B1E4689B-C94D-4CF0-8681-3275D9C2A574}" destId="{8A31AB41-E0E1-4DFD-9F81-78C1F47E610D}" srcOrd="1" destOrd="0" parTransId="{2317BF0C-7321-4CD7-8644-7CEDD53C2A99}" sibTransId="{7A5DBF93-70D0-418B-A618-DFE730B1E570}"/>
    <dgm:cxn modelId="{023BF9DA-58FD-407D-A5CE-A7520D21BC8A}" type="presOf" srcId="{B1E4689B-C94D-4CF0-8681-3275D9C2A574}" destId="{2C03F52A-CC10-49DC-941B-64430C9677FD}" srcOrd="0" destOrd="0" presId="urn:microsoft.com/office/officeart/2005/8/layout/hProcess9"/>
    <dgm:cxn modelId="{3B6DCB43-761B-4E97-81FA-379042FA2D99}" type="presOf" srcId="{F20A3FD4-A532-4BCB-A14D-5B838571DA5D}" destId="{564270E2-5CEB-470C-A090-411B8C107920}" srcOrd="0" destOrd="0" presId="urn:microsoft.com/office/officeart/2005/8/layout/hProcess9"/>
    <dgm:cxn modelId="{5E9DC477-CAD3-42C2-B447-805ECD0DC8E5}" type="presParOf" srcId="{2C03F52A-CC10-49DC-941B-64430C9677FD}" destId="{7C8BF7E4-2A63-4CA1-8D20-DF1A487B3D56}" srcOrd="0" destOrd="0" presId="urn:microsoft.com/office/officeart/2005/8/layout/hProcess9"/>
    <dgm:cxn modelId="{E08ED82F-259D-44A4-922D-94E63ED89100}" type="presParOf" srcId="{2C03F52A-CC10-49DC-941B-64430C9677FD}" destId="{BCD2264B-8B63-4A70-A37E-60C4839B10F4}" srcOrd="1" destOrd="0" presId="urn:microsoft.com/office/officeart/2005/8/layout/hProcess9"/>
    <dgm:cxn modelId="{3B730AF3-7BFB-4053-91B8-22BEA64D4ECC}" type="presParOf" srcId="{BCD2264B-8B63-4A70-A37E-60C4839B10F4}" destId="{564270E2-5CEB-470C-A090-411B8C107920}" srcOrd="0" destOrd="0" presId="urn:microsoft.com/office/officeart/2005/8/layout/hProcess9"/>
    <dgm:cxn modelId="{0ED829E7-2A6E-4DCC-B151-E989157D10AB}" type="presParOf" srcId="{BCD2264B-8B63-4A70-A37E-60C4839B10F4}" destId="{421FE549-4B8F-47B4-910F-9ECF92EDA60E}" srcOrd="1" destOrd="0" presId="urn:microsoft.com/office/officeart/2005/8/layout/hProcess9"/>
    <dgm:cxn modelId="{7DA52C66-A8E2-4311-9BC6-15A9BD529189}" type="presParOf" srcId="{BCD2264B-8B63-4A70-A37E-60C4839B10F4}" destId="{2AD3DB55-30D3-44EF-AD91-0B437F2C0325}" srcOrd="2" destOrd="0" presId="urn:microsoft.com/office/officeart/2005/8/layout/hProcess9"/>
    <dgm:cxn modelId="{91791D1D-AAA8-4D12-99E1-A8EDCB10DB18}" type="presParOf" srcId="{BCD2264B-8B63-4A70-A37E-60C4839B10F4}" destId="{120F7973-7FCC-49B7-BB11-FB713427B904}" srcOrd="3" destOrd="0" presId="urn:microsoft.com/office/officeart/2005/8/layout/hProcess9"/>
    <dgm:cxn modelId="{89BC1979-392A-407C-878F-ACD075C63E99}" type="presParOf" srcId="{BCD2264B-8B63-4A70-A37E-60C4839B10F4}" destId="{729E7FEF-936A-487A-9D93-A7A9E0AD266A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BC5BE47-CF75-4CB1-8E93-D24EB3A9688D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F45FCB4-1A3B-4C8A-81BE-C184210943EE}">
      <dgm:prSet phldrT="[Текст]" custT="1"/>
      <dgm:spPr/>
      <dgm:t>
        <a:bodyPr/>
        <a:lstStyle/>
        <a:p>
          <a:r>
            <a:rPr lang="ru-RU" sz="2400" dirty="0" smtClean="0">
              <a:latin typeface="Arial" panose="020B0604020202020204" pitchFamily="34" charset="0"/>
              <a:cs typeface="Arial" panose="020B0604020202020204" pitchFamily="34" charset="0"/>
            </a:rPr>
            <a:t>1 этап</a:t>
          </a:r>
          <a:endParaRPr lang="ru-RU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1551AEF-567F-4578-8CD2-F2144C4FD9DC}" type="parTrans" cxnId="{6DF9046C-4CA5-47AC-B4A8-FE92B2C55452}">
      <dgm:prSet/>
      <dgm:spPr/>
      <dgm:t>
        <a:bodyPr/>
        <a:lstStyle/>
        <a:p>
          <a:endParaRPr lang="ru-RU"/>
        </a:p>
      </dgm:t>
    </dgm:pt>
    <dgm:pt modelId="{7C87B10D-BE02-4F04-A5E7-A022AC50A051}" type="sibTrans" cxnId="{6DF9046C-4CA5-47AC-B4A8-FE92B2C55452}">
      <dgm:prSet/>
      <dgm:spPr/>
      <dgm:t>
        <a:bodyPr/>
        <a:lstStyle/>
        <a:p>
          <a:endParaRPr lang="ru-RU"/>
        </a:p>
      </dgm:t>
    </dgm:pt>
    <dgm:pt modelId="{DAC39AC0-A4D1-417C-871C-1B6732E8731C}">
      <dgm:prSet phldrT="[Текст]" custT="1"/>
      <dgm:spPr/>
      <dgm:t>
        <a:bodyPr/>
        <a:lstStyle/>
        <a:p>
          <a:r>
            <a:rPr lang="ru-RU" sz="2400" dirty="0" smtClean="0"/>
            <a:t>2 этап</a:t>
          </a:r>
          <a:endParaRPr lang="ru-RU" sz="2400" dirty="0"/>
        </a:p>
      </dgm:t>
    </dgm:pt>
    <dgm:pt modelId="{9E3C43EC-49D6-493B-8A86-0E9A9101486C}" type="parTrans" cxnId="{B0157F3B-8889-459E-929B-B158524D7DA7}">
      <dgm:prSet/>
      <dgm:spPr/>
      <dgm:t>
        <a:bodyPr/>
        <a:lstStyle/>
        <a:p>
          <a:endParaRPr lang="ru-RU"/>
        </a:p>
      </dgm:t>
    </dgm:pt>
    <dgm:pt modelId="{4BCEC60B-2D63-496A-B1C6-41E099114D6E}" type="sibTrans" cxnId="{B0157F3B-8889-459E-929B-B158524D7DA7}">
      <dgm:prSet/>
      <dgm:spPr/>
      <dgm:t>
        <a:bodyPr/>
        <a:lstStyle/>
        <a:p>
          <a:endParaRPr lang="ru-RU"/>
        </a:p>
      </dgm:t>
    </dgm:pt>
    <dgm:pt modelId="{A564B9B5-5987-4B24-9ACE-C1CCC530C500}">
      <dgm:prSet phldrT="[Текст]" custT="1"/>
      <dgm:spPr/>
      <dgm:t>
        <a:bodyPr/>
        <a:lstStyle/>
        <a:p>
          <a:r>
            <a:rPr lang="ru-RU" sz="1800" b="1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Основной (проектировочный)</a:t>
          </a:r>
          <a:endParaRPr lang="ru-RU" sz="1800" b="1" dirty="0">
            <a:solidFill>
              <a:schemeClr val="accent1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43735C9-DADC-4936-BC72-82D9FD2EA314}" type="parTrans" cxnId="{F15216F4-F865-4C57-A4BA-F96C4923567B}">
      <dgm:prSet/>
      <dgm:spPr/>
      <dgm:t>
        <a:bodyPr/>
        <a:lstStyle/>
        <a:p>
          <a:endParaRPr lang="ru-RU"/>
        </a:p>
      </dgm:t>
    </dgm:pt>
    <dgm:pt modelId="{9E6E2310-2D92-4CE2-B1AA-48121AE905B4}" type="sibTrans" cxnId="{F15216F4-F865-4C57-A4BA-F96C4923567B}">
      <dgm:prSet/>
      <dgm:spPr/>
      <dgm:t>
        <a:bodyPr/>
        <a:lstStyle/>
        <a:p>
          <a:endParaRPr lang="ru-RU"/>
        </a:p>
      </dgm:t>
    </dgm:pt>
    <dgm:pt modelId="{A610A8E1-025C-4D49-8009-C52BF76A035D}">
      <dgm:prSet phldrT="[Текст]" custT="1"/>
      <dgm:spPr/>
      <dgm:t>
        <a:bodyPr/>
        <a:lstStyle/>
        <a:p>
          <a:r>
            <a:rPr lang="ru-RU" sz="2400" dirty="0" smtClean="0"/>
            <a:t>3 этап</a:t>
          </a:r>
          <a:endParaRPr lang="ru-RU" sz="2400" dirty="0"/>
        </a:p>
      </dgm:t>
    </dgm:pt>
    <dgm:pt modelId="{02BB09B0-824C-4550-B0DC-3DCAB89044AC}" type="parTrans" cxnId="{3CA5FAC2-87A8-4461-8023-025DF4EC3E9F}">
      <dgm:prSet/>
      <dgm:spPr/>
      <dgm:t>
        <a:bodyPr/>
        <a:lstStyle/>
        <a:p>
          <a:endParaRPr lang="ru-RU"/>
        </a:p>
      </dgm:t>
    </dgm:pt>
    <dgm:pt modelId="{B0711A78-B325-4B6A-8D88-2180E6CE46C6}" type="sibTrans" cxnId="{3CA5FAC2-87A8-4461-8023-025DF4EC3E9F}">
      <dgm:prSet/>
      <dgm:spPr/>
      <dgm:t>
        <a:bodyPr/>
        <a:lstStyle/>
        <a:p>
          <a:endParaRPr lang="ru-RU"/>
        </a:p>
      </dgm:t>
    </dgm:pt>
    <dgm:pt modelId="{3B93E09C-3C97-4E99-A8C5-BA625906EED3}">
      <dgm:prSet phldrT="[Текст]" custT="1"/>
      <dgm:spPr/>
      <dgm:t>
        <a:bodyPr/>
        <a:lstStyle/>
        <a:p>
          <a:r>
            <a:rPr lang="ru-RU" sz="1800" b="1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Контрольно-оценочный</a:t>
          </a:r>
          <a:endParaRPr lang="ru-RU" sz="1800" b="1" dirty="0">
            <a:solidFill>
              <a:schemeClr val="accent1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4E543A9-6C99-426D-BA97-85CE0B9ED759}" type="parTrans" cxnId="{1799764E-74A7-4793-966D-1148F8281290}">
      <dgm:prSet/>
      <dgm:spPr/>
      <dgm:t>
        <a:bodyPr/>
        <a:lstStyle/>
        <a:p>
          <a:endParaRPr lang="ru-RU"/>
        </a:p>
      </dgm:t>
    </dgm:pt>
    <dgm:pt modelId="{277B637E-9BBA-4A93-95A2-4913BF779239}" type="sibTrans" cxnId="{1799764E-74A7-4793-966D-1148F8281290}">
      <dgm:prSet/>
      <dgm:spPr/>
      <dgm:t>
        <a:bodyPr/>
        <a:lstStyle/>
        <a:p>
          <a:endParaRPr lang="ru-RU"/>
        </a:p>
      </dgm:t>
    </dgm:pt>
    <dgm:pt modelId="{97D729C3-B96E-432E-AE15-627005956362}">
      <dgm:prSet phldrT="[Текст]" custT="1"/>
      <dgm:spPr/>
      <dgm:t>
        <a:bodyPr/>
        <a:lstStyle/>
        <a:p>
          <a:r>
            <a:rPr lang="ru-RU" sz="1800" b="1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Адаптационный</a:t>
          </a:r>
          <a:endParaRPr lang="ru-RU" sz="1800" dirty="0"/>
        </a:p>
      </dgm:t>
    </dgm:pt>
    <dgm:pt modelId="{A672A464-173A-4C7B-83D7-E81886066EF2}" type="parTrans" cxnId="{979EA913-2B16-4AA6-9185-94C3C672A958}">
      <dgm:prSet/>
      <dgm:spPr/>
    </dgm:pt>
    <dgm:pt modelId="{5F961BEA-E312-46CD-B027-9807D49258D7}" type="sibTrans" cxnId="{979EA913-2B16-4AA6-9185-94C3C672A958}">
      <dgm:prSet/>
      <dgm:spPr/>
    </dgm:pt>
    <dgm:pt modelId="{5D002F3A-C718-4398-BDE6-4CDFA14871FC}">
      <dgm:prSet phldrT="[Текст]" custT="1"/>
      <dgm:spPr/>
      <dgm:t>
        <a:bodyPr/>
        <a:lstStyle/>
        <a:p>
          <a:r>
            <a:rPr lang="ru-RU" sz="18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Самый сложный период, как для новичка, так и для помогающих ему адаптироваться коллег.</a:t>
          </a:r>
          <a:endParaRPr lang="ru-RU" sz="1800" dirty="0">
            <a:solidFill>
              <a:schemeClr val="accent1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4DCA82B-6BE1-4B9D-813B-494D0D8DE87F}" type="parTrans" cxnId="{7A22ACD5-69B1-42A1-9D69-3750A8EA3771}">
      <dgm:prSet/>
      <dgm:spPr/>
    </dgm:pt>
    <dgm:pt modelId="{2213B043-27DB-4D68-B5E9-E01A78E19974}" type="sibTrans" cxnId="{7A22ACD5-69B1-42A1-9D69-3750A8EA3771}">
      <dgm:prSet/>
      <dgm:spPr/>
    </dgm:pt>
    <dgm:pt modelId="{81D4AE3B-9A92-4A6B-BE93-AA3DB9701BF9}">
      <dgm:prSet phldrT="[Текст]" custT="1"/>
      <dgm:spPr/>
      <dgm:t>
        <a:bodyPr/>
        <a:lstStyle/>
        <a:p>
          <a:r>
            <a:rPr lang="ru-RU" sz="18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Задача: предупредить разочарование и конфликты, поддержать педагога эмоционально, укрепить веру в себя.</a:t>
          </a:r>
          <a:endParaRPr lang="ru-RU" sz="1800" dirty="0">
            <a:solidFill>
              <a:schemeClr val="accent1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E68885D-C83D-495D-91EC-C94CC2AF89CF}" type="parTrans" cxnId="{541C6FCB-F740-49A2-BE21-867F3BD7C15C}">
      <dgm:prSet/>
      <dgm:spPr/>
    </dgm:pt>
    <dgm:pt modelId="{0788EC55-A258-42B2-AC94-D9A4E46F54FE}" type="sibTrans" cxnId="{541C6FCB-F740-49A2-BE21-867F3BD7C15C}">
      <dgm:prSet/>
      <dgm:spPr/>
    </dgm:pt>
    <dgm:pt modelId="{49505AC5-E663-4191-86D9-9D7F0AFB0C15}">
      <dgm:prSet custT="1"/>
      <dgm:spPr/>
      <dgm:t>
        <a:bodyPr/>
        <a:lstStyle/>
        <a:p>
          <a:r>
            <a:rPr lang="ru-RU" sz="18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Процесс развития профессиональных умений, накопления опыта, поиска лучших методов и приемов работы с детьми, формирования своего стиля в работе, авторитета среди детей, родителей, коллег.</a:t>
          </a:r>
        </a:p>
      </dgm:t>
    </dgm:pt>
    <dgm:pt modelId="{E82F5747-503A-43CC-866A-1FC925B3A8BF}" type="parTrans" cxnId="{DD330B8F-292B-461B-BAA7-FF3FF884CA5D}">
      <dgm:prSet/>
      <dgm:spPr/>
      <dgm:t>
        <a:bodyPr/>
        <a:lstStyle/>
        <a:p>
          <a:endParaRPr lang="ru-RU"/>
        </a:p>
      </dgm:t>
    </dgm:pt>
    <dgm:pt modelId="{B5D25DF9-6D94-41B6-9C6F-E2CBAD3073B4}" type="sibTrans" cxnId="{DD330B8F-292B-461B-BAA7-FF3FF884CA5D}">
      <dgm:prSet/>
      <dgm:spPr/>
      <dgm:t>
        <a:bodyPr/>
        <a:lstStyle/>
        <a:p>
          <a:endParaRPr lang="ru-RU"/>
        </a:p>
      </dgm:t>
    </dgm:pt>
    <dgm:pt modelId="{FF925110-76B3-416B-8555-B7E076021F88}">
      <dgm:prSet custT="1"/>
      <dgm:spPr/>
      <dgm:t>
        <a:bodyPr/>
        <a:lstStyle/>
        <a:p>
          <a:r>
            <a:rPr lang="ru-RU" sz="18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Складывается система работы, имеются собственные разработки. </a:t>
          </a:r>
          <a:endParaRPr lang="ru-RU" sz="1800" dirty="0">
            <a:solidFill>
              <a:schemeClr val="accent1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C689262-80B6-4B4F-BD2E-4852E712431F}" type="parTrans" cxnId="{E584860A-6076-4825-9E88-D0020487F05B}">
      <dgm:prSet/>
      <dgm:spPr/>
      <dgm:t>
        <a:bodyPr/>
        <a:lstStyle/>
        <a:p>
          <a:endParaRPr lang="ru-RU"/>
        </a:p>
      </dgm:t>
    </dgm:pt>
    <dgm:pt modelId="{6AB20E39-93E1-4949-B685-900444FA9BE1}" type="sibTrans" cxnId="{E584860A-6076-4825-9E88-D0020487F05B}">
      <dgm:prSet/>
      <dgm:spPr/>
      <dgm:t>
        <a:bodyPr/>
        <a:lstStyle/>
        <a:p>
          <a:endParaRPr lang="ru-RU"/>
        </a:p>
      </dgm:t>
    </dgm:pt>
    <dgm:pt modelId="{15C8DB63-F9E6-433B-B833-D9E28BA98490}">
      <dgm:prSet custT="1"/>
      <dgm:spPr/>
      <dgm:t>
        <a:bodyPr/>
        <a:lstStyle/>
        <a:p>
          <a:r>
            <a:rPr lang="ru-RU" sz="18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Педагог  внедряет в свою работу новые технологии, самостоятельно участвует в конкурсах  и олимпиадах, разрабатывает проекты.</a:t>
          </a:r>
          <a:endParaRPr lang="ru-RU" sz="1800" dirty="0">
            <a:solidFill>
              <a:schemeClr val="accent1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5EA528D-4408-4932-9433-99AA34C1D818}" type="parTrans" cxnId="{612944F1-DACF-4EC7-911B-FD9B8EFDFF1D}">
      <dgm:prSet/>
      <dgm:spPr/>
      <dgm:t>
        <a:bodyPr/>
        <a:lstStyle/>
        <a:p>
          <a:endParaRPr lang="ru-RU"/>
        </a:p>
      </dgm:t>
    </dgm:pt>
    <dgm:pt modelId="{1CE488EA-2026-4634-BA7E-36EDA45C586E}" type="sibTrans" cxnId="{612944F1-DACF-4EC7-911B-FD9B8EFDFF1D}">
      <dgm:prSet/>
      <dgm:spPr/>
      <dgm:t>
        <a:bodyPr/>
        <a:lstStyle/>
        <a:p>
          <a:endParaRPr lang="ru-RU"/>
        </a:p>
      </dgm:t>
    </dgm:pt>
    <dgm:pt modelId="{DBFA2E16-612F-4D67-A5A0-1B1258331D39}" type="pres">
      <dgm:prSet presAssocID="{1BC5BE47-CF75-4CB1-8E93-D24EB3A9688D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4FBA489-09A7-4C07-8A2B-7A640A048C5B}" type="pres">
      <dgm:prSet presAssocID="{EF45FCB4-1A3B-4C8A-81BE-C184210943EE}" presName="composite" presStyleCnt="0"/>
      <dgm:spPr/>
    </dgm:pt>
    <dgm:pt modelId="{4A19CAB8-CFA9-4651-BCCA-8C5F5FE8E3D5}" type="pres">
      <dgm:prSet presAssocID="{EF45FCB4-1A3B-4C8A-81BE-C184210943EE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C197CF0-4F8D-4A04-90EF-A6251A83AB0B}" type="pres">
      <dgm:prSet presAssocID="{EF45FCB4-1A3B-4C8A-81BE-C184210943EE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646C33-7DAF-4002-9E2A-8A73F5B4D549}" type="pres">
      <dgm:prSet presAssocID="{7C87B10D-BE02-4F04-A5E7-A022AC50A051}" presName="sp" presStyleCnt="0"/>
      <dgm:spPr/>
    </dgm:pt>
    <dgm:pt modelId="{8FF2A08A-DCB7-4B58-95E1-E815161244C4}" type="pres">
      <dgm:prSet presAssocID="{DAC39AC0-A4D1-417C-871C-1B6732E8731C}" presName="composite" presStyleCnt="0"/>
      <dgm:spPr/>
    </dgm:pt>
    <dgm:pt modelId="{28CB5DE8-6325-4859-934B-4E52237192F1}" type="pres">
      <dgm:prSet presAssocID="{DAC39AC0-A4D1-417C-871C-1B6732E8731C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BC82EA-80AD-4AE0-BE7A-7FA6FB0D009D}" type="pres">
      <dgm:prSet presAssocID="{DAC39AC0-A4D1-417C-871C-1B6732E8731C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74914D-40CF-4A8F-805A-CD0E080B8637}" type="pres">
      <dgm:prSet presAssocID="{4BCEC60B-2D63-496A-B1C6-41E099114D6E}" presName="sp" presStyleCnt="0"/>
      <dgm:spPr/>
    </dgm:pt>
    <dgm:pt modelId="{57B82A03-EAE7-4CC9-BFBD-AF9A0A53283E}" type="pres">
      <dgm:prSet presAssocID="{A610A8E1-025C-4D49-8009-C52BF76A035D}" presName="composite" presStyleCnt="0"/>
      <dgm:spPr/>
    </dgm:pt>
    <dgm:pt modelId="{3A1A1663-5694-473A-A673-0EB11593A979}" type="pres">
      <dgm:prSet presAssocID="{A610A8E1-025C-4D49-8009-C52BF76A035D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AD1976-EE7E-4D41-BD9A-ABFC8DF5B355}" type="pres">
      <dgm:prSet presAssocID="{A610A8E1-025C-4D49-8009-C52BF76A035D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A13F4B1-4F31-41A6-A9C0-74AF61895B0B}" type="presOf" srcId="{A610A8E1-025C-4D49-8009-C52BF76A035D}" destId="{3A1A1663-5694-473A-A673-0EB11593A979}" srcOrd="0" destOrd="0" presId="urn:microsoft.com/office/officeart/2005/8/layout/chevron2"/>
    <dgm:cxn modelId="{3CA5FAC2-87A8-4461-8023-025DF4EC3E9F}" srcId="{1BC5BE47-CF75-4CB1-8E93-D24EB3A9688D}" destId="{A610A8E1-025C-4D49-8009-C52BF76A035D}" srcOrd="2" destOrd="0" parTransId="{02BB09B0-824C-4550-B0DC-3DCAB89044AC}" sibTransId="{B0711A78-B325-4B6A-8D88-2180E6CE46C6}"/>
    <dgm:cxn modelId="{DA1BE9D6-AF96-47E6-9A60-5290CAB5873C}" type="presOf" srcId="{A564B9B5-5987-4B24-9ACE-C1CCC530C500}" destId="{A7BC82EA-80AD-4AE0-BE7A-7FA6FB0D009D}" srcOrd="0" destOrd="0" presId="urn:microsoft.com/office/officeart/2005/8/layout/chevron2"/>
    <dgm:cxn modelId="{7001901B-0D81-4866-AC5C-11FCD5B22E8E}" type="presOf" srcId="{DAC39AC0-A4D1-417C-871C-1B6732E8731C}" destId="{28CB5DE8-6325-4859-934B-4E52237192F1}" srcOrd="0" destOrd="0" presId="urn:microsoft.com/office/officeart/2005/8/layout/chevron2"/>
    <dgm:cxn modelId="{979EA913-2B16-4AA6-9185-94C3C672A958}" srcId="{EF45FCB4-1A3B-4C8A-81BE-C184210943EE}" destId="{97D729C3-B96E-432E-AE15-627005956362}" srcOrd="0" destOrd="0" parTransId="{A672A464-173A-4C7B-83D7-E81886066EF2}" sibTransId="{5F961BEA-E312-46CD-B027-9807D49258D7}"/>
    <dgm:cxn modelId="{6DF9046C-4CA5-47AC-B4A8-FE92B2C55452}" srcId="{1BC5BE47-CF75-4CB1-8E93-D24EB3A9688D}" destId="{EF45FCB4-1A3B-4C8A-81BE-C184210943EE}" srcOrd="0" destOrd="0" parTransId="{D1551AEF-567F-4578-8CD2-F2144C4FD9DC}" sibTransId="{7C87B10D-BE02-4F04-A5E7-A022AC50A051}"/>
    <dgm:cxn modelId="{612944F1-DACF-4EC7-911B-FD9B8EFDFF1D}" srcId="{A610A8E1-025C-4D49-8009-C52BF76A035D}" destId="{15C8DB63-F9E6-433B-B833-D9E28BA98490}" srcOrd="2" destOrd="0" parTransId="{B5EA528D-4408-4932-9433-99AA34C1D818}" sibTransId="{1CE488EA-2026-4634-BA7E-36EDA45C586E}"/>
    <dgm:cxn modelId="{1799764E-74A7-4793-966D-1148F8281290}" srcId="{A610A8E1-025C-4D49-8009-C52BF76A035D}" destId="{3B93E09C-3C97-4E99-A8C5-BA625906EED3}" srcOrd="0" destOrd="0" parTransId="{34E543A9-6C99-426D-BA97-85CE0B9ED759}" sibTransId="{277B637E-9BBA-4A93-95A2-4913BF779239}"/>
    <dgm:cxn modelId="{9AE2F40D-8083-4693-8777-53D26ACE2CE2}" type="presOf" srcId="{97D729C3-B96E-432E-AE15-627005956362}" destId="{AC197CF0-4F8D-4A04-90EF-A6251A83AB0B}" srcOrd="0" destOrd="0" presId="urn:microsoft.com/office/officeart/2005/8/layout/chevron2"/>
    <dgm:cxn modelId="{7A22ACD5-69B1-42A1-9D69-3750A8EA3771}" srcId="{EF45FCB4-1A3B-4C8A-81BE-C184210943EE}" destId="{5D002F3A-C718-4398-BDE6-4CDFA14871FC}" srcOrd="1" destOrd="0" parTransId="{F4DCA82B-6BE1-4B9D-813B-494D0D8DE87F}" sibTransId="{2213B043-27DB-4D68-B5E9-E01A78E19974}"/>
    <dgm:cxn modelId="{DD330B8F-292B-461B-BAA7-FF3FF884CA5D}" srcId="{DAC39AC0-A4D1-417C-871C-1B6732E8731C}" destId="{49505AC5-E663-4191-86D9-9D7F0AFB0C15}" srcOrd="1" destOrd="0" parTransId="{E82F5747-503A-43CC-866A-1FC925B3A8BF}" sibTransId="{B5D25DF9-6D94-41B6-9C6F-E2CBAD3073B4}"/>
    <dgm:cxn modelId="{C84E7A2E-9D0D-4F59-B69F-6B882FF88AE3}" type="presOf" srcId="{FF925110-76B3-416B-8555-B7E076021F88}" destId="{5BAD1976-EE7E-4D41-BD9A-ABFC8DF5B355}" srcOrd="0" destOrd="1" presId="urn:microsoft.com/office/officeart/2005/8/layout/chevron2"/>
    <dgm:cxn modelId="{F15216F4-F865-4C57-A4BA-F96C4923567B}" srcId="{DAC39AC0-A4D1-417C-871C-1B6732E8731C}" destId="{A564B9B5-5987-4B24-9ACE-C1CCC530C500}" srcOrd="0" destOrd="0" parTransId="{443735C9-DADC-4936-BC72-82D9FD2EA314}" sibTransId="{9E6E2310-2D92-4CE2-B1AA-48121AE905B4}"/>
    <dgm:cxn modelId="{541C6FCB-F740-49A2-BE21-867F3BD7C15C}" srcId="{EF45FCB4-1A3B-4C8A-81BE-C184210943EE}" destId="{81D4AE3B-9A92-4A6B-BE93-AA3DB9701BF9}" srcOrd="2" destOrd="0" parTransId="{6E68885D-C83D-495D-91EC-C94CC2AF89CF}" sibTransId="{0788EC55-A258-42B2-AC94-D9A4E46F54FE}"/>
    <dgm:cxn modelId="{32B6CF1A-CF74-4830-A976-613A8D669A4A}" type="presOf" srcId="{1BC5BE47-CF75-4CB1-8E93-D24EB3A9688D}" destId="{DBFA2E16-612F-4D67-A5A0-1B1258331D39}" srcOrd="0" destOrd="0" presId="urn:microsoft.com/office/officeart/2005/8/layout/chevron2"/>
    <dgm:cxn modelId="{5F29BC5F-247A-4500-877E-192ABB85A3FD}" type="presOf" srcId="{3B93E09C-3C97-4E99-A8C5-BA625906EED3}" destId="{5BAD1976-EE7E-4D41-BD9A-ABFC8DF5B355}" srcOrd="0" destOrd="0" presId="urn:microsoft.com/office/officeart/2005/8/layout/chevron2"/>
    <dgm:cxn modelId="{841BE6E7-7DFC-4ECF-B01C-39D19DCEF9D0}" type="presOf" srcId="{15C8DB63-F9E6-433B-B833-D9E28BA98490}" destId="{5BAD1976-EE7E-4D41-BD9A-ABFC8DF5B355}" srcOrd="0" destOrd="2" presId="urn:microsoft.com/office/officeart/2005/8/layout/chevron2"/>
    <dgm:cxn modelId="{B0157F3B-8889-459E-929B-B158524D7DA7}" srcId="{1BC5BE47-CF75-4CB1-8E93-D24EB3A9688D}" destId="{DAC39AC0-A4D1-417C-871C-1B6732E8731C}" srcOrd="1" destOrd="0" parTransId="{9E3C43EC-49D6-493B-8A86-0E9A9101486C}" sibTransId="{4BCEC60B-2D63-496A-B1C6-41E099114D6E}"/>
    <dgm:cxn modelId="{E584860A-6076-4825-9E88-D0020487F05B}" srcId="{A610A8E1-025C-4D49-8009-C52BF76A035D}" destId="{FF925110-76B3-416B-8555-B7E076021F88}" srcOrd="1" destOrd="0" parTransId="{7C689262-80B6-4B4F-BD2E-4852E712431F}" sibTransId="{6AB20E39-93E1-4949-B685-900444FA9BE1}"/>
    <dgm:cxn modelId="{6F0449ED-00F8-4E17-B478-F13423297AED}" type="presOf" srcId="{81D4AE3B-9A92-4A6B-BE93-AA3DB9701BF9}" destId="{AC197CF0-4F8D-4A04-90EF-A6251A83AB0B}" srcOrd="0" destOrd="2" presId="urn:microsoft.com/office/officeart/2005/8/layout/chevron2"/>
    <dgm:cxn modelId="{BB519227-B964-4BBE-BF61-97A5A810CC5A}" type="presOf" srcId="{EF45FCB4-1A3B-4C8A-81BE-C184210943EE}" destId="{4A19CAB8-CFA9-4651-BCCA-8C5F5FE8E3D5}" srcOrd="0" destOrd="0" presId="urn:microsoft.com/office/officeart/2005/8/layout/chevron2"/>
    <dgm:cxn modelId="{FBF0DC40-83C6-4B31-AE26-77197DF7D6B5}" type="presOf" srcId="{5D002F3A-C718-4398-BDE6-4CDFA14871FC}" destId="{AC197CF0-4F8D-4A04-90EF-A6251A83AB0B}" srcOrd="0" destOrd="1" presId="urn:microsoft.com/office/officeart/2005/8/layout/chevron2"/>
    <dgm:cxn modelId="{E15437ED-329C-453B-9B0B-5EFCBAE2EDBF}" type="presOf" srcId="{49505AC5-E663-4191-86D9-9D7F0AFB0C15}" destId="{A7BC82EA-80AD-4AE0-BE7A-7FA6FB0D009D}" srcOrd="0" destOrd="1" presId="urn:microsoft.com/office/officeart/2005/8/layout/chevron2"/>
    <dgm:cxn modelId="{A3A6325A-4EAF-4EB9-A98E-5F6E1B5808B1}" type="presParOf" srcId="{DBFA2E16-612F-4D67-A5A0-1B1258331D39}" destId="{C4FBA489-09A7-4C07-8A2B-7A640A048C5B}" srcOrd="0" destOrd="0" presId="urn:microsoft.com/office/officeart/2005/8/layout/chevron2"/>
    <dgm:cxn modelId="{98A5BEA0-62C6-4B34-A03D-17753CE13837}" type="presParOf" srcId="{C4FBA489-09A7-4C07-8A2B-7A640A048C5B}" destId="{4A19CAB8-CFA9-4651-BCCA-8C5F5FE8E3D5}" srcOrd="0" destOrd="0" presId="urn:microsoft.com/office/officeart/2005/8/layout/chevron2"/>
    <dgm:cxn modelId="{7FDEAEE1-7C31-455B-A57F-0A68D77B281B}" type="presParOf" srcId="{C4FBA489-09A7-4C07-8A2B-7A640A048C5B}" destId="{AC197CF0-4F8D-4A04-90EF-A6251A83AB0B}" srcOrd="1" destOrd="0" presId="urn:microsoft.com/office/officeart/2005/8/layout/chevron2"/>
    <dgm:cxn modelId="{BDF4A85C-F87C-4C78-A83A-165917015FC3}" type="presParOf" srcId="{DBFA2E16-612F-4D67-A5A0-1B1258331D39}" destId="{90646C33-7DAF-4002-9E2A-8A73F5B4D549}" srcOrd="1" destOrd="0" presId="urn:microsoft.com/office/officeart/2005/8/layout/chevron2"/>
    <dgm:cxn modelId="{C068FE6D-46B3-45D4-A68F-3177B5EBAA47}" type="presParOf" srcId="{DBFA2E16-612F-4D67-A5A0-1B1258331D39}" destId="{8FF2A08A-DCB7-4B58-95E1-E815161244C4}" srcOrd="2" destOrd="0" presId="urn:microsoft.com/office/officeart/2005/8/layout/chevron2"/>
    <dgm:cxn modelId="{7A2C4208-930E-47D3-9897-D17F889DE0A7}" type="presParOf" srcId="{8FF2A08A-DCB7-4B58-95E1-E815161244C4}" destId="{28CB5DE8-6325-4859-934B-4E52237192F1}" srcOrd="0" destOrd="0" presId="urn:microsoft.com/office/officeart/2005/8/layout/chevron2"/>
    <dgm:cxn modelId="{CDF54A93-40AE-4373-8ED5-53DE7F23E0FF}" type="presParOf" srcId="{8FF2A08A-DCB7-4B58-95E1-E815161244C4}" destId="{A7BC82EA-80AD-4AE0-BE7A-7FA6FB0D009D}" srcOrd="1" destOrd="0" presId="urn:microsoft.com/office/officeart/2005/8/layout/chevron2"/>
    <dgm:cxn modelId="{69D03312-4820-4A94-8858-3F94C179562C}" type="presParOf" srcId="{DBFA2E16-612F-4D67-A5A0-1B1258331D39}" destId="{0A74914D-40CF-4A8F-805A-CD0E080B8637}" srcOrd="3" destOrd="0" presId="urn:microsoft.com/office/officeart/2005/8/layout/chevron2"/>
    <dgm:cxn modelId="{6DE26ACA-E7F7-4098-B9CB-BE8D949318F2}" type="presParOf" srcId="{DBFA2E16-612F-4D67-A5A0-1B1258331D39}" destId="{57B82A03-EAE7-4CC9-BFBD-AF9A0A53283E}" srcOrd="4" destOrd="0" presId="urn:microsoft.com/office/officeart/2005/8/layout/chevron2"/>
    <dgm:cxn modelId="{65301489-DA46-4FA4-9AE2-93E65B04E830}" type="presParOf" srcId="{57B82A03-EAE7-4CC9-BFBD-AF9A0A53283E}" destId="{3A1A1663-5694-473A-A673-0EB11593A979}" srcOrd="0" destOrd="0" presId="urn:microsoft.com/office/officeart/2005/8/layout/chevron2"/>
    <dgm:cxn modelId="{331BEAB6-49AD-4C6D-96F0-8CC2A45833B7}" type="presParOf" srcId="{57B82A03-EAE7-4CC9-BFBD-AF9A0A53283E}" destId="{5BAD1976-EE7E-4D41-BD9A-ABFC8DF5B355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F3551B-30BE-4FF6-B38B-652E43347D11}">
      <dsp:nvSpPr>
        <dsp:cNvPr id="0" name=""/>
        <dsp:cNvSpPr/>
      </dsp:nvSpPr>
      <dsp:spPr>
        <a:xfrm>
          <a:off x="727210" y="0"/>
          <a:ext cx="7470124" cy="542543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Конструктивная, координационная</a:t>
          </a:r>
          <a:endParaRPr lang="ru-RU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417949" y="271271"/>
        <a:ext cx="2088646" cy="813815"/>
      </dsp:txXfrm>
    </dsp:sp>
    <dsp:sp modelId="{00B1601A-0E1B-4CEA-A371-8508C2648A92}">
      <dsp:nvSpPr>
        <dsp:cNvPr id="0" name=""/>
        <dsp:cNvSpPr/>
      </dsp:nvSpPr>
      <dsp:spPr>
        <a:xfrm>
          <a:off x="1513785" y="1047587"/>
          <a:ext cx="5896974" cy="434035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Диагностико</a:t>
          </a:r>
          <a:r>
            <a:rPr lang="ru-RU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-аналитическая</a:t>
          </a:r>
          <a:endParaRPr lang="ru-RU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431776" y="1308008"/>
        <a:ext cx="2060992" cy="781263"/>
      </dsp:txXfrm>
    </dsp:sp>
    <dsp:sp modelId="{53CA7A41-A0B9-427B-BD33-85F9477E50C6}">
      <dsp:nvSpPr>
        <dsp:cNvPr id="0" name=""/>
        <dsp:cNvSpPr/>
      </dsp:nvSpPr>
      <dsp:spPr>
        <a:xfrm>
          <a:off x="2252339" y="2170175"/>
          <a:ext cx="4419866" cy="325526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Организационно-педагогическая</a:t>
          </a:r>
          <a:endParaRPr lang="ru-RU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432443" y="2414320"/>
        <a:ext cx="2059657" cy="732434"/>
      </dsp:txXfrm>
    </dsp:sp>
    <dsp:sp modelId="{67030759-437E-4FFB-BC9B-5F336F1F3019}">
      <dsp:nvSpPr>
        <dsp:cNvPr id="0" name=""/>
        <dsp:cNvSpPr/>
      </dsp:nvSpPr>
      <dsp:spPr>
        <a:xfrm>
          <a:off x="2889893" y="3255263"/>
          <a:ext cx="3144758" cy="217017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Информационно-организаторская</a:t>
          </a:r>
          <a:endParaRPr lang="ru-RU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350432" y="3797807"/>
        <a:ext cx="2223679" cy="108508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8BF7E4-2A63-4CA1-8D20-DF1A487B3D56}">
      <dsp:nvSpPr>
        <dsp:cNvPr id="0" name=""/>
        <dsp:cNvSpPr/>
      </dsp:nvSpPr>
      <dsp:spPr>
        <a:xfrm>
          <a:off x="814697" y="0"/>
          <a:ext cx="9233237" cy="3503363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4270E2-5CEB-470C-A090-411B8C107920}">
      <dsp:nvSpPr>
        <dsp:cNvPr id="0" name=""/>
        <dsp:cNvSpPr/>
      </dsp:nvSpPr>
      <dsp:spPr>
        <a:xfrm>
          <a:off x="0" y="1051008"/>
          <a:ext cx="3258789" cy="140134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Администрация</a:t>
          </a:r>
          <a:endParaRPr lang="ru-RU" sz="2800" kern="1200" dirty="0"/>
        </a:p>
      </dsp:txBody>
      <dsp:txXfrm>
        <a:off x="68408" y="1119416"/>
        <a:ext cx="3121973" cy="1264529"/>
      </dsp:txXfrm>
    </dsp:sp>
    <dsp:sp modelId="{2AD3DB55-30D3-44EF-AD91-0B437F2C0325}">
      <dsp:nvSpPr>
        <dsp:cNvPr id="0" name=""/>
        <dsp:cNvSpPr/>
      </dsp:nvSpPr>
      <dsp:spPr>
        <a:xfrm>
          <a:off x="3804593" y="1017768"/>
          <a:ext cx="3258789" cy="140134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Наставник</a:t>
          </a:r>
          <a:endParaRPr lang="ru-RU" sz="2800" kern="1200" dirty="0"/>
        </a:p>
      </dsp:txBody>
      <dsp:txXfrm>
        <a:off x="3873001" y="1086176"/>
        <a:ext cx="3121973" cy="1264529"/>
      </dsp:txXfrm>
    </dsp:sp>
    <dsp:sp modelId="{729E7FEF-936A-487A-9D93-A7A9E0AD266A}">
      <dsp:nvSpPr>
        <dsp:cNvPr id="0" name=""/>
        <dsp:cNvSpPr/>
      </dsp:nvSpPr>
      <dsp:spPr>
        <a:xfrm>
          <a:off x="7603842" y="1051008"/>
          <a:ext cx="3258789" cy="140134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Молодой специалист</a:t>
          </a:r>
          <a:endParaRPr lang="ru-RU" sz="2800" kern="1200" dirty="0"/>
        </a:p>
      </dsp:txBody>
      <dsp:txXfrm>
        <a:off x="7672250" y="1119416"/>
        <a:ext cx="3121973" cy="126452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8BF7E4-2A63-4CA1-8D20-DF1A487B3D56}">
      <dsp:nvSpPr>
        <dsp:cNvPr id="0" name=""/>
        <dsp:cNvSpPr/>
      </dsp:nvSpPr>
      <dsp:spPr>
        <a:xfrm>
          <a:off x="797345" y="0"/>
          <a:ext cx="9036585" cy="2464106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4270E2-5CEB-470C-A090-411B8C107920}">
      <dsp:nvSpPr>
        <dsp:cNvPr id="0" name=""/>
        <dsp:cNvSpPr/>
      </dsp:nvSpPr>
      <dsp:spPr>
        <a:xfrm>
          <a:off x="1135" y="739231"/>
          <a:ext cx="3229808" cy="98564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Администрация</a:t>
          </a:r>
          <a:endParaRPr lang="ru-RU" sz="2800" kern="1200" dirty="0"/>
        </a:p>
      </dsp:txBody>
      <dsp:txXfrm>
        <a:off x="49250" y="787346"/>
        <a:ext cx="3133578" cy="889412"/>
      </dsp:txXfrm>
    </dsp:sp>
    <dsp:sp modelId="{2AD3DB55-30D3-44EF-AD91-0B437F2C0325}">
      <dsp:nvSpPr>
        <dsp:cNvPr id="0" name=""/>
        <dsp:cNvSpPr/>
      </dsp:nvSpPr>
      <dsp:spPr>
        <a:xfrm>
          <a:off x="3703045" y="715852"/>
          <a:ext cx="3229808" cy="98564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Наставник</a:t>
          </a:r>
          <a:endParaRPr lang="ru-RU" sz="2800" kern="1200" dirty="0"/>
        </a:p>
      </dsp:txBody>
      <dsp:txXfrm>
        <a:off x="3751160" y="763967"/>
        <a:ext cx="3133578" cy="889412"/>
      </dsp:txXfrm>
    </dsp:sp>
    <dsp:sp modelId="{729E7FEF-936A-487A-9D93-A7A9E0AD266A}">
      <dsp:nvSpPr>
        <dsp:cNvPr id="0" name=""/>
        <dsp:cNvSpPr/>
      </dsp:nvSpPr>
      <dsp:spPr>
        <a:xfrm>
          <a:off x="7400333" y="739231"/>
          <a:ext cx="3229808" cy="98564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Молодой специалист</a:t>
          </a:r>
          <a:endParaRPr lang="ru-RU" sz="2800" kern="1200" dirty="0"/>
        </a:p>
      </dsp:txBody>
      <dsp:txXfrm>
        <a:off x="7448448" y="787346"/>
        <a:ext cx="3133578" cy="88941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19CAB8-CFA9-4651-BCCA-8C5F5FE8E3D5}">
      <dsp:nvSpPr>
        <dsp:cNvPr id="0" name=""/>
        <dsp:cNvSpPr/>
      </dsp:nvSpPr>
      <dsp:spPr>
        <a:xfrm rot="5400000">
          <a:off x="-312034" y="318364"/>
          <a:ext cx="2080228" cy="145615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1 этап</a:t>
          </a:r>
          <a:endParaRPr lang="ru-RU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1" y="734410"/>
        <a:ext cx="1456159" cy="624069"/>
      </dsp:txXfrm>
    </dsp:sp>
    <dsp:sp modelId="{AC197CF0-4F8D-4A04-90EF-A6251A83AB0B}">
      <dsp:nvSpPr>
        <dsp:cNvPr id="0" name=""/>
        <dsp:cNvSpPr/>
      </dsp:nvSpPr>
      <dsp:spPr>
        <a:xfrm rot="5400000">
          <a:off x="5654083" y="-4191592"/>
          <a:ext cx="1352148" cy="974799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Адаптационный</a:t>
          </a:r>
          <a:endParaRPr lang="ru-RU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Самый сложный период, как для новичка, так и для помогающих ему адаптироваться коллег.</a:t>
          </a:r>
          <a:endParaRPr lang="ru-RU" sz="1800" kern="1200" dirty="0">
            <a:solidFill>
              <a:schemeClr val="accent1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Задача: предупредить разочарование и конфликты, поддержать педагога эмоционально, укрепить веру в себя.</a:t>
          </a:r>
          <a:endParaRPr lang="ru-RU" sz="1800" kern="1200" dirty="0">
            <a:solidFill>
              <a:schemeClr val="accent1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1456160" y="72337"/>
        <a:ext cx="9681989" cy="1220136"/>
      </dsp:txXfrm>
    </dsp:sp>
    <dsp:sp modelId="{28CB5DE8-6325-4859-934B-4E52237192F1}">
      <dsp:nvSpPr>
        <dsp:cNvPr id="0" name=""/>
        <dsp:cNvSpPr/>
      </dsp:nvSpPr>
      <dsp:spPr>
        <a:xfrm rot="5400000">
          <a:off x="-312034" y="2208884"/>
          <a:ext cx="2080228" cy="145615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2 этап</a:t>
          </a:r>
          <a:endParaRPr lang="ru-RU" sz="2400" kern="1200" dirty="0"/>
        </a:p>
      </dsp:txBody>
      <dsp:txXfrm rot="-5400000">
        <a:off x="1" y="2624930"/>
        <a:ext cx="1456159" cy="624069"/>
      </dsp:txXfrm>
    </dsp:sp>
    <dsp:sp modelId="{A7BC82EA-80AD-4AE0-BE7A-7FA6FB0D009D}">
      <dsp:nvSpPr>
        <dsp:cNvPr id="0" name=""/>
        <dsp:cNvSpPr/>
      </dsp:nvSpPr>
      <dsp:spPr>
        <a:xfrm rot="5400000">
          <a:off x="5654083" y="-2301073"/>
          <a:ext cx="1352148" cy="974799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Основной (проектировочный)</a:t>
          </a:r>
          <a:endParaRPr lang="ru-RU" sz="1800" b="1" kern="1200" dirty="0">
            <a:solidFill>
              <a:schemeClr val="accent1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Процесс развития профессиональных умений, накопления опыта, поиска лучших методов и приемов работы с детьми, формирования своего стиля в работе, авторитета среди детей, родителей, коллег.</a:t>
          </a:r>
        </a:p>
      </dsp:txBody>
      <dsp:txXfrm rot="-5400000">
        <a:off x="1456160" y="1962856"/>
        <a:ext cx="9681989" cy="1220136"/>
      </dsp:txXfrm>
    </dsp:sp>
    <dsp:sp modelId="{3A1A1663-5694-473A-A673-0EB11593A979}">
      <dsp:nvSpPr>
        <dsp:cNvPr id="0" name=""/>
        <dsp:cNvSpPr/>
      </dsp:nvSpPr>
      <dsp:spPr>
        <a:xfrm rot="5400000">
          <a:off x="-312034" y="4099403"/>
          <a:ext cx="2080228" cy="145615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3 этап</a:t>
          </a:r>
          <a:endParaRPr lang="ru-RU" sz="2400" kern="1200" dirty="0"/>
        </a:p>
      </dsp:txBody>
      <dsp:txXfrm rot="-5400000">
        <a:off x="1" y="4515449"/>
        <a:ext cx="1456159" cy="624069"/>
      </dsp:txXfrm>
    </dsp:sp>
    <dsp:sp modelId="{5BAD1976-EE7E-4D41-BD9A-ABFC8DF5B355}">
      <dsp:nvSpPr>
        <dsp:cNvPr id="0" name=""/>
        <dsp:cNvSpPr/>
      </dsp:nvSpPr>
      <dsp:spPr>
        <a:xfrm rot="5400000">
          <a:off x="5654083" y="-410554"/>
          <a:ext cx="1352148" cy="974799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Контрольно-оценочный</a:t>
          </a:r>
          <a:endParaRPr lang="ru-RU" sz="1800" b="1" kern="1200" dirty="0">
            <a:solidFill>
              <a:schemeClr val="accent1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Складывается система работы, имеются собственные разработки. </a:t>
          </a:r>
          <a:endParaRPr lang="ru-RU" sz="1800" kern="1200" dirty="0">
            <a:solidFill>
              <a:schemeClr val="accent1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Педагог  внедряет в свою работу новые технологии, самостоятельно участвует в конкурсах  и олимпиадах, разрабатывает проекты.</a:t>
          </a:r>
          <a:endParaRPr lang="ru-RU" sz="1800" kern="1200" dirty="0">
            <a:solidFill>
              <a:schemeClr val="accent1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1456160" y="3853375"/>
        <a:ext cx="9681989" cy="12201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5010F1-575B-4154-A893-C5F3CE8FB213}" type="datetimeFigureOut">
              <a:rPr lang="ru-RU" smtClean="0"/>
              <a:t>27.11.2023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619ED4-EA05-4A83-A466-46B7ADFEC6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55253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3CBD4333-8765-4373-994B-B2C4CD30CA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202E359-43A8-4663-B374-AFF6F46EDC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5F17E991-6BF7-42FB-BD5A-381824A00A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A2ACFB8-7506-482D-B231-C980C2D8F4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11/27/2023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AC199F4-016C-452B-B92B-FD7594D64F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234184A-E97B-4C44-A738-C6808DD2D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46732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3F1E52A-445B-4003-8330-C9C1F8D143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16384515-B604-4B81-958B-46C790F03C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9575CF8-AA8A-4D65-81AB-92AA624C8F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11/27/2023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10C2321-D046-43DC-822E-2B925CBA5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1DF8C07-8301-4549-A144-486E743A5E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74462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D57117D0-51FF-462F-87A5-8F763DB29BA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31F9D19D-DDD9-442E-A974-5F562456FF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D332ADB-FF6B-4182-A33F-F14AA33DE4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11/27/2023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DC536EC-5EE7-4A1D-AB65-56333D74EA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2528C87-E0CC-4401-80B2-1A5FE0BC35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20648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6E1CE25-4CC8-4524-BC78-945C03B81B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A62EFDD-9C97-4DFA-B7EF-AA3097E585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211039C-F79B-42AD-9BEE-8CAB911213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11/27/2023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35B3BBB-379E-452D-98B8-D8F0929768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EB9BBEE-97C2-4DE1-9006-388B69B184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68108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CD1288A-C689-4F3C-A5D6-7DFC82AEC2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201F03C4-D983-4605-8DDC-22969BB070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02F1836-FDAE-4D30-9F24-CA0C31656D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11/27/2023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2B648A3-3C2E-4580-86E1-FF7C49CF3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198BB75-5A23-4C9E-A6FC-F0D5409014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9524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90E8138-14BB-479F-8605-6229E0BBB0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C12C7E9-342B-4821-B80C-A1735E154F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2A929AAF-2AEE-463F-87B7-30D4C837A3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4844FC70-6B0C-4C37-9243-D068CA353F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11/27/2023</a:t>
            </a:fld>
            <a:endParaRPr lang="en-US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264D70FB-2759-4EF1-A94D-A626DEB0DC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3715A50F-847C-4446-9B00-F674A888C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893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3AC5604-E9BD-4F6E-9BF9-7530919B20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15D398E-C1B1-4ABE-B800-2CB4B42C89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EA75FA8E-4762-45B3-AAA3-EF59D8E88F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A1BC3476-8D2B-4747-A6DA-4E52D434E9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4A3CD930-E2D9-45CB-9825-F84B23C7267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51AF7561-EABF-431C-A944-66AF5BB686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11/27/2023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563B115A-3794-4F0E-A7BC-357B63B728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28DC624C-5A8D-47E2-99D3-1B8ADAA81D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96829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7282B8A-6393-4839-911C-43F299D5E9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D532EC08-A86C-43AF-8549-E8558FB44F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11/27/2023</a:t>
            </a:fld>
            <a:endParaRPr lang="en-US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1E06BBC2-C32C-4CC3-8AC2-FAA8B526BE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5E288163-F7B8-45C6-B5DC-795CA5FAA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12615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43CBDD11-2CE3-4DBE-ABA9-CF73E3431A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11/27/2023</a:t>
            </a:fld>
            <a:endParaRPr lang="en-US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631AB9AE-55CF-47DB-9199-08CD7E4C89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D59D9D63-08B9-457F-B339-7BA8E4898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89083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3A89639-1F31-423A-BEA4-025341FE34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C5936EB-4833-428D-9D0D-85E67C5BDD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024EE994-AAE4-4140-BEBC-A18F27FB51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64F5E72C-0030-4918-BE76-309E94441F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11/27/2023</a:t>
            </a:fld>
            <a:endParaRPr lang="en-US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A8DB6F35-947F-412D-9DEB-BCCDDC9A39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31541BDB-D5E8-4538-8253-C81DEFC938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89651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0D518AA-415E-4B9E-B6CE-3D9512DC8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A0757C97-FB6D-45E9-86D6-4D17B9E469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A47D716E-729A-4CEE-A527-D5A88DC2C4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BE5531C1-0989-42F3-8B55-ED2B636932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11/27/2023</a:t>
            </a:fld>
            <a:endParaRPr lang="en-US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B7A5DC33-81AA-4C8B-9524-D9DBAF26C9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742AD5DE-476C-4848-A5E6-177BF17CC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503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85B0211F-5DAB-494F-AF3E-16B93A60ABC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33A4367-D87A-4656-9B82-E7F93FA25C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50BF2EBB-B7FB-4F01-8B69-0598994E4F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E4841F7-36A3-4C94-A4C4-CB9E46D097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11/27/2023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7915597-1FA5-476A-9CF9-902C4952C8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5B2BF89-047B-45E4-8349-A678D5B037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061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edu.gov.ru/god_pedagoga_i_nastavnika#:~:text=2023%20&#1075;&#1086;&#1076;%20&#1059;&#1082;&#1072;&#1079;&#1086;&#1084;%20&#1055;&#1088;&#1077;&#1079;&#1080;&#1076;&#1077;&#1085;&#1090;&#1072;%20&#1056;&#1086;&#1089;&#1089;&#1080;&#1080;,&#1085;&#1072;%20&#1087;&#1086;&#1074;&#1099;&#1096;&#1077;&#1085;&#1080;&#1077;%20&#1087;&#1088;&#1077;&#1089;&#1090;&#1080;&#1078;&#1072;%20&#1087;&#1088;&#1086;&#1092;&#1077;&#1089;&#1089;&#1080;&#1080;%20&#1091;&#1095;&#1080;&#1090;&#1077;&#1083;&#1103;.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53827" y="1406671"/>
            <a:ext cx="12499653" cy="1073048"/>
          </a:xfrm>
        </p:spPr>
        <p:txBody>
          <a:bodyPr>
            <a:noAutofit/>
          </a:bodyPr>
          <a:lstStyle/>
          <a:p>
            <a:r>
              <a:rPr lang="ru-RU" sz="3200" dirty="0">
                <a:solidFill>
                  <a:srgbClr val="002060"/>
                </a:solidFill>
                <a:highlight>
                  <a:srgbClr val="C0C0C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3000" dirty="0">
                <a:solidFill>
                  <a:srgbClr val="002060"/>
                </a:solidFill>
                <a:highlight>
                  <a:srgbClr val="C0C0C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Организация наставничества в образовательной организации </a:t>
            </a:r>
            <a:br>
              <a:rPr lang="ru-RU" sz="3000" dirty="0">
                <a:solidFill>
                  <a:srgbClr val="002060"/>
                </a:solidFill>
                <a:highlight>
                  <a:srgbClr val="C0C0C0"/>
                </a:highligh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000" dirty="0">
                <a:solidFill>
                  <a:srgbClr val="002060"/>
                </a:solidFill>
                <a:highlight>
                  <a:srgbClr val="C0C0C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в системе взаимодействия «</a:t>
            </a:r>
            <a:r>
              <a:rPr lang="ru-RU" sz="3000" dirty="0" smtClean="0">
                <a:solidFill>
                  <a:srgbClr val="002060"/>
                </a:solidFill>
                <a:highlight>
                  <a:srgbClr val="C0C0C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Педагог-Педагог»</a:t>
            </a:r>
            <a:endParaRPr lang="ru-RU" sz="3000" dirty="0">
              <a:solidFill>
                <a:srgbClr val="002060"/>
              </a:solidFill>
              <a:highlight>
                <a:srgbClr val="C0C0C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384486C2-BB7F-EDF8-E5D0-2882EE00DE2B}"/>
              </a:ext>
            </a:extLst>
          </p:cNvPr>
          <p:cNvSpPr txBox="1"/>
          <p:nvPr/>
        </p:nvSpPr>
        <p:spPr>
          <a:xfrm>
            <a:off x="1086464" y="243971"/>
            <a:ext cx="10643009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600" i="1" dirty="0">
                <a:solidFill>
                  <a:srgbClr val="004B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ГБПОУ «Павловский автомеханический техникум им. И.И Лепсе»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7203430F-87FC-3D54-BF04-60827AA588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307" y="-1"/>
            <a:ext cx="909157" cy="980388"/>
          </a:xfrm>
          <a:prstGeom prst="rect">
            <a:avLst/>
          </a:prstGeom>
        </p:spPr>
      </p:pic>
      <p:pic>
        <p:nvPicPr>
          <p:cNvPr id="9" name="Рисунок 8">
            <a:hlinkClick r:id="rId3"/>
            <a:extLst>
              <a:ext uri="{FF2B5EF4-FFF2-40B4-BE49-F238E27FC236}">
                <a16:creationId xmlns:a16="http://schemas.microsoft.com/office/drawing/2014/main" xmlns="" id="{744C84BD-1D41-B1AA-42E9-2C213FF7B4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07606" y="2906003"/>
            <a:ext cx="5199960" cy="2923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316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>
            <a:extLst>
              <a:ext uri="{FF2B5EF4-FFF2-40B4-BE49-F238E27FC236}">
                <a16:creationId xmlns:a16="http://schemas.microsoft.com/office/drawing/2014/main" xmlns="" id="{8167C022-51B7-F8F6-BDC3-62D03B84A1CA}"/>
              </a:ext>
            </a:extLst>
          </p:cNvPr>
          <p:cNvSpPr txBox="1">
            <a:spLocks/>
          </p:cNvSpPr>
          <p:nvPr/>
        </p:nvSpPr>
        <p:spPr>
          <a:xfrm>
            <a:off x="1828799" y="243841"/>
            <a:ext cx="9460993" cy="85344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Функции педагога-методиста :</a:t>
            </a:r>
            <a:endParaRPr lang="ru-RU" sz="38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738749507"/>
              </p:ext>
            </p:extLst>
          </p:nvPr>
        </p:nvGraphicFramePr>
        <p:xfrm>
          <a:off x="2365248" y="1097281"/>
          <a:ext cx="8924545" cy="54254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6" name="Объект 15"/>
          <p:cNvPicPr>
            <a:picLocks noGrp="1" noChangeAspect="1"/>
          </p:cNvPicPr>
          <p:nvPr>
            <p:ph sz="half" idx="2"/>
          </p:nvPr>
        </p:nvPicPr>
        <p:blipFill>
          <a:blip r:embed="rId7"/>
          <a:stretch>
            <a:fillRect/>
          </a:stretch>
        </p:blipFill>
        <p:spPr>
          <a:xfrm>
            <a:off x="316992" y="2684064"/>
            <a:ext cx="2755392" cy="2251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768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Рисунок 25">
            <a:extLst>
              <a:ext uri="{FF2B5EF4-FFF2-40B4-BE49-F238E27FC236}">
                <a16:creationId xmlns:a16="http://schemas.microsoft.com/office/drawing/2014/main" xmlns="" id="{E3AA58E0-4338-FACE-916D-F6597CF2F5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66075" y="2506337"/>
            <a:ext cx="1853347" cy="2274984"/>
          </a:xfrm>
          <a:prstGeom prst="rect">
            <a:avLst/>
          </a:prstGeom>
        </p:spPr>
      </p:pic>
      <p:sp>
        <p:nvSpPr>
          <p:cNvPr id="30" name="Заголовок 1">
            <a:extLst>
              <a:ext uri="{FF2B5EF4-FFF2-40B4-BE49-F238E27FC236}">
                <a16:creationId xmlns:a16="http://schemas.microsoft.com/office/drawing/2014/main" xmlns="" id="{2ED13945-8800-C056-6F9E-F04895BBA5AF}"/>
              </a:ext>
            </a:extLst>
          </p:cNvPr>
          <p:cNvSpPr txBox="1">
            <a:spLocks/>
          </p:cNvSpPr>
          <p:nvPr/>
        </p:nvSpPr>
        <p:spPr>
          <a:xfrm>
            <a:off x="1256718" y="406689"/>
            <a:ext cx="9672323" cy="92382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Каким должен быть наставник:</a:t>
            </a:r>
            <a:endParaRPr lang="ru-RU" sz="38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72877" y="1432875"/>
            <a:ext cx="11116019" cy="50752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562" lvl="0" defTabSz="457200">
              <a:lnSpc>
                <a:spcPct val="90000"/>
              </a:lnSpc>
              <a:spcBef>
                <a:spcPct val="20000"/>
              </a:spcBef>
              <a:buClr>
                <a:srgbClr val="8064A2"/>
              </a:buClr>
              <a:buSzPct val="145000"/>
              <a:defRPr/>
            </a:pPr>
            <a:endParaRPr lang="ru-RU" sz="2200" b="1" dirty="0" smtClean="0">
              <a:solidFill>
                <a:srgbClr val="002060"/>
              </a:solidFill>
              <a:latin typeface="Sylfaen" pitchFamily="18" charset="0"/>
            </a:endParaRPr>
          </a:p>
          <a:p>
            <a:pPr marL="182562" lvl="0" algn="ctr" defTabSz="457200">
              <a:lnSpc>
                <a:spcPct val="90000"/>
              </a:lnSpc>
              <a:spcBef>
                <a:spcPct val="20000"/>
              </a:spcBef>
              <a:buClr>
                <a:srgbClr val="8064A2"/>
              </a:buClr>
              <a:buSzPct val="145000"/>
              <a:defRPr/>
            </a:pPr>
            <a:r>
              <a:rPr lang="ru-RU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Быть </a:t>
            </a:r>
            <a:r>
              <a:rPr lang="ru-RU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наставником, значит обладать рядом качеств, таких как:</a:t>
            </a:r>
          </a:p>
          <a:p>
            <a:pPr marL="925512" lvl="1" indent="-285750" defTabSz="457200">
              <a:lnSpc>
                <a:spcPct val="90000"/>
              </a:lnSpc>
              <a:spcBef>
                <a:spcPct val="20000"/>
              </a:spcBef>
              <a:buClr>
                <a:srgbClr val="8064A2"/>
              </a:buClr>
              <a:buSzPct val="145000"/>
              <a:buFont typeface="Wingdings" panose="05000000000000000000" pitchFamily="2" charset="2"/>
              <a:buChar char="ü"/>
              <a:defRPr/>
            </a:pPr>
            <a:r>
              <a:rPr lang="ru-RU" sz="2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Уверенность в себе;</a:t>
            </a:r>
          </a:p>
          <a:p>
            <a:pPr marL="925512" lvl="1" indent="-285750" defTabSz="457200">
              <a:lnSpc>
                <a:spcPct val="90000"/>
              </a:lnSpc>
              <a:spcBef>
                <a:spcPct val="20000"/>
              </a:spcBef>
              <a:buClr>
                <a:srgbClr val="8064A2"/>
              </a:buClr>
              <a:buSzPct val="145000"/>
              <a:buFont typeface="Wingdings" panose="05000000000000000000" pitchFamily="2" charset="2"/>
              <a:buChar char="ü"/>
              <a:defRPr/>
            </a:pPr>
            <a:r>
              <a:rPr lang="ru-RU" sz="2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Стрессоустойчивость;</a:t>
            </a:r>
          </a:p>
          <a:p>
            <a:pPr marL="925512" lvl="1" indent="-285750" defTabSz="457200">
              <a:lnSpc>
                <a:spcPct val="90000"/>
              </a:lnSpc>
              <a:spcBef>
                <a:spcPct val="20000"/>
              </a:spcBef>
              <a:buClr>
                <a:srgbClr val="8064A2"/>
              </a:buClr>
              <a:buSzPct val="145000"/>
              <a:buFont typeface="Wingdings" panose="05000000000000000000" pitchFamily="2" charset="2"/>
              <a:buChar char="ü"/>
              <a:defRPr/>
            </a:pPr>
            <a:r>
              <a:rPr lang="ru-RU" sz="2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Коммуникабельность;</a:t>
            </a:r>
          </a:p>
          <a:p>
            <a:pPr marL="925512" lvl="1" indent="-285750" defTabSz="457200">
              <a:lnSpc>
                <a:spcPct val="90000"/>
              </a:lnSpc>
              <a:spcBef>
                <a:spcPct val="20000"/>
              </a:spcBef>
              <a:buClr>
                <a:srgbClr val="8064A2"/>
              </a:buClr>
              <a:buSzPct val="145000"/>
              <a:buFont typeface="Wingdings" panose="05000000000000000000" pitchFamily="2" charset="2"/>
              <a:buChar char="ü"/>
              <a:defRPr/>
            </a:pPr>
            <a:r>
              <a:rPr lang="ru-RU" sz="2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Толерантность;</a:t>
            </a:r>
          </a:p>
          <a:p>
            <a:pPr marL="925512" lvl="1" indent="-285750" defTabSz="457200">
              <a:lnSpc>
                <a:spcPct val="90000"/>
              </a:lnSpc>
              <a:spcBef>
                <a:spcPct val="20000"/>
              </a:spcBef>
              <a:buClr>
                <a:srgbClr val="8064A2"/>
              </a:buClr>
              <a:buSzPct val="145000"/>
              <a:buFont typeface="Wingdings" panose="05000000000000000000" pitchFamily="2" charset="2"/>
              <a:buChar char="ü"/>
              <a:defRPr/>
            </a:pPr>
            <a:r>
              <a:rPr lang="ru-RU" sz="2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Ответственность;</a:t>
            </a:r>
          </a:p>
          <a:p>
            <a:pPr marL="925512" lvl="1" indent="-285750" defTabSz="457200">
              <a:lnSpc>
                <a:spcPct val="90000"/>
              </a:lnSpc>
              <a:spcBef>
                <a:spcPct val="20000"/>
              </a:spcBef>
              <a:buClr>
                <a:srgbClr val="8064A2"/>
              </a:buClr>
              <a:buSzPct val="145000"/>
              <a:buFont typeface="Wingdings" panose="05000000000000000000" pitchFamily="2" charset="2"/>
              <a:buChar char="ü"/>
              <a:defRPr/>
            </a:pPr>
            <a:r>
              <a:rPr lang="ru-RU" sz="2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Гибкость мышления;</a:t>
            </a:r>
          </a:p>
          <a:p>
            <a:pPr marL="925512" lvl="1" indent="-285750" defTabSz="457200">
              <a:lnSpc>
                <a:spcPct val="90000"/>
              </a:lnSpc>
              <a:spcBef>
                <a:spcPct val="20000"/>
              </a:spcBef>
              <a:buClr>
                <a:srgbClr val="8064A2"/>
              </a:buClr>
              <a:buSzPct val="145000"/>
              <a:buFont typeface="Wingdings" panose="05000000000000000000" pitchFamily="2" charset="2"/>
              <a:buChar char="ü"/>
              <a:defRPr/>
            </a:pPr>
            <a:r>
              <a:rPr lang="ru-RU" sz="2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Пунктуальность;</a:t>
            </a:r>
          </a:p>
          <a:p>
            <a:pPr marL="925512" lvl="1" indent="-285750" defTabSz="457200">
              <a:lnSpc>
                <a:spcPct val="90000"/>
              </a:lnSpc>
              <a:spcBef>
                <a:spcPct val="20000"/>
              </a:spcBef>
              <a:buClr>
                <a:srgbClr val="8064A2"/>
              </a:buClr>
              <a:buSzPct val="145000"/>
              <a:buFont typeface="Wingdings" panose="05000000000000000000" pitchFamily="2" charset="2"/>
              <a:buChar char="ü"/>
              <a:defRPr/>
            </a:pPr>
            <a:r>
              <a:rPr lang="ru-RU" sz="2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Лидерство;</a:t>
            </a:r>
          </a:p>
          <a:p>
            <a:pPr marL="925512" lvl="1" indent="-285750" defTabSz="457200">
              <a:lnSpc>
                <a:spcPct val="90000"/>
              </a:lnSpc>
              <a:spcBef>
                <a:spcPct val="20000"/>
              </a:spcBef>
              <a:buClr>
                <a:srgbClr val="8064A2"/>
              </a:buClr>
              <a:buSzPct val="145000"/>
              <a:buFont typeface="Wingdings" panose="05000000000000000000" pitchFamily="2" charset="2"/>
              <a:buChar char="ü"/>
              <a:defRPr/>
            </a:pPr>
            <a:r>
              <a:rPr lang="ru-RU" sz="2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Уметь слушать и слышать собеседника;</a:t>
            </a:r>
          </a:p>
          <a:p>
            <a:pPr marL="925512" lvl="1" indent="-285750" defTabSz="457200">
              <a:lnSpc>
                <a:spcPct val="90000"/>
              </a:lnSpc>
              <a:spcBef>
                <a:spcPct val="20000"/>
              </a:spcBef>
              <a:buClr>
                <a:srgbClr val="8064A2"/>
              </a:buClr>
              <a:buSzPct val="145000"/>
              <a:buFont typeface="Wingdings" panose="05000000000000000000" pitchFamily="2" charset="2"/>
              <a:buChar char="ü"/>
              <a:defRPr/>
            </a:pPr>
            <a:r>
              <a:rPr lang="ru-RU" sz="2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Компетентность(знание нормативно-правовой базы образовательной организации, традиций и неформальных правил)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51018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1">
            <a:extLst>
              <a:ext uri="{FF2B5EF4-FFF2-40B4-BE49-F238E27FC236}">
                <a16:creationId xmlns:a16="http://schemas.microsoft.com/office/drawing/2014/main" xmlns="" id="{2ED13945-8800-C056-6F9E-F04895BBA5AF}"/>
              </a:ext>
            </a:extLst>
          </p:cNvPr>
          <p:cNvSpPr txBox="1">
            <a:spLocks/>
          </p:cNvSpPr>
          <p:nvPr/>
        </p:nvSpPr>
        <p:spPr>
          <a:xfrm>
            <a:off x="1366887" y="509048"/>
            <a:ext cx="9672323" cy="92382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>
                <a:ln w="3175" cmpd="sng">
                  <a:noFill/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Какие проблемы решит наставничество в </a:t>
            </a:r>
            <a:r>
              <a:rPr lang="ru-RU" sz="3600" b="1" dirty="0" smtClean="0">
                <a:ln w="3175" cmpd="sng">
                  <a:noFill/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образовательной </a:t>
            </a:r>
            <a:r>
              <a:rPr lang="ru-RU" sz="3600" b="1" dirty="0">
                <a:ln w="3175" cmpd="sng">
                  <a:noFill/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организации </a:t>
            </a:r>
            <a:r>
              <a:rPr lang="ru-RU" sz="2400" b="1" dirty="0" smtClean="0">
                <a:ln w="3175" cmpd="sng">
                  <a:noFill/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7615" y="1808549"/>
            <a:ext cx="8231845" cy="4631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372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1">
            <a:extLst>
              <a:ext uri="{FF2B5EF4-FFF2-40B4-BE49-F238E27FC236}">
                <a16:creationId xmlns:a16="http://schemas.microsoft.com/office/drawing/2014/main" xmlns="" id="{2ED13945-8800-C056-6F9E-F04895BBA5AF}"/>
              </a:ext>
            </a:extLst>
          </p:cNvPr>
          <p:cNvSpPr txBox="1">
            <a:spLocks/>
          </p:cNvSpPr>
          <p:nvPr/>
        </p:nvSpPr>
        <p:spPr>
          <a:xfrm>
            <a:off x="1366887" y="509048"/>
            <a:ext cx="9672323" cy="92382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>
                <a:ln w="3175" cmpd="sng">
                  <a:noFill/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Какие проблемы решит наставничество в </a:t>
            </a:r>
            <a:r>
              <a:rPr lang="ru-RU" sz="3600" b="1" dirty="0" smtClean="0">
                <a:ln w="3175" cmpd="sng">
                  <a:noFill/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образовательной </a:t>
            </a:r>
            <a:r>
              <a:rPr lang="ru-RU" sz="3600" b="1" dirty="0">
                <a:ln w="3175" cmpd="sng">
                  <a:noFill/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организации </a:t>
            </a:r>
            <a:r>
              <a:rPr lang="ru-RU" sz="2400" b="1" dirty="0" smtClean="0">
                <a:ln w="3175" cmpd="sng">
                  <a:noFill/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489205" y="1564395"/>
            <a:ext cx="3112433" cy="129999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Наставничество</a:t>
            </a:r>
            <a:endParaRPr lang="ru-RU" sz="2800" dirty="0"/>
          </a:p>
        </p:txBody>
      </p:sp>
      <p:graphicFrame>
        <p:nvGraphicFramePr>
          <p:cNvPr id="22" name="Схема 21"/>
          <p:cNvGraphicFramePr/>
          <p:nvPr>
            <p:extLst>
              <p:ext uri="{D42A27DB-BD31-4B8C-83A1-F6EECF244321}">
                <p14:modId xmlns:p14="http://schemas.microsoft.com/office/powerpoint/2010/main" val="2937256700"/>
              </p:ext>
            </p:extLst>
          </p:nvPr>
        </p:nvGraphicFramePr>
        <p:xfrm>
          <a:off x="638978" y="2864385"/>
          <a:ext cx="10862632" cy="3503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24" name="Прямая со стрелкой 23"/>
          <p:cNvCxnSpPr/>
          <p:nvPr/>
        </p:nvCxnSpPr>
        <p:spPr>
          <a:xfrm flipH="1">
            <a:off x="2996588" y="2864385"/>
            <a:ext cx="1492617" cy="8262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flipH="1">
            <a:off x="6037243" y="2864385"/>
            <a:ext cx="11017" cy="9144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7601638" y="2864385"/>
            <a:ext cx="1696598" cy="10355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2893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Схема 21"/>
          <p:cNvGraphicFramePr/>
          <p:nvPr>
            <p:extLst>
              <p:ext uri="{D42A27DB-BD31-4B8C-83A1-F6EECF244321}">
                <p14:modId xmlns:p14="http://schemas.microsoft.com/office/powerpoint/2010/main" val="2037156880"/>
              </p:ext>
            </p:extLst>
          </p:nvPr>
        </p:nvGraphicFramePr>
        <p:xfrm>
          <a:off x="870333" y="609601"/>
          <a:ext cx="10631277" cy="24641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Скругленный прямоугольник 2"/>
          <p:cNvSpPr/>
          <p:nvPr/>
        </p:nvSpPr>
        <p:spPr>
          <a:xfrm>
            <a:off x="826263" y="2853370"/>
            <a:ext cx="3259818" cy="34986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0" indent="-285750" defTabSz="457200">
              <a:buFont typeface="Wingdings" panose="05000000000000000000" pitchFamily="2" charset="2"/>
              <a:buChar char="ü"/>
              <a:defRPr/>
            </a:pPr>
            <a:r>
              <a:rPr lang="ru-RU" alt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повышает культурный и профессиональный уровень педагогических кадров;</a:t>
            </a:r>
          </a:p>
          <a:p>
            <a:pPr marL="285750" lvl="0" indent="-285750" defTabSz="457200">
              <a:buFont typeface="Wingdings" panose="05000000000000000000" pitchFamily="2" charset="2"/>
              <a:buChar char="ü"/>
              <a:defRPr/>
            </a:pPr>
            <a:r>
              <a:rPr lang="ru-RU" alt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улучшаются взаимоотношения между сотрудниками. </a:t>
            </a:r>
          </a:p>
          <a:p>
            <a:pPr lvl="0" defTabSz="457200">
              <a:defRPr/>
            </a:pPr>
            <a:r>
              <a:rPr lang="ru-RU" alt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 rot="10800000" flipH="1" flipV="1">
            <a:off x="4505899" y="2853370"/>
            <a:ext cx="3316076" cy="34986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0" indent="-285750" defTabSz="457200">
              <a:buFont typeface="Wingdings" panose="05000000000000000000" pitchFamily="2" charset="2"/>
              <a:buChar char="ü"/>
              <a:defRPr/>
            </a:pPr>
            <a:r>
              <a:rPr lang="ru-RU" alt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развивает свои               деловые качества</a:t>
            </a:r>
          </a:p>
          <a:p>
            <a:pPr marL="285750" lvl="0" indent="-285750" defTabSz="457200">
              <a:buFont typeface="Wingdings" panose="05000000000000000000" pitchFamily="2" charset="2"/>
              <a:buChar char="ü"/>
              <a:defRPr/>
            </a:pPr>
            <a:endParaRPr lang="ru-RU" altLang="ru-RU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defTabSz="457200">
              <a:buFont typeface="Wingdings" panose="05000000000000000000" pitchFamily="2" charset="2"/>
              <a:buChar char="ü"/>
              <a:defRPr/>
            </a:pPr>
            <a:r>
              <a:rPr lang="ru-RU" alt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повышает свой профессиональный уровень в процессе </a:t>
            </a:r>
            <a:r>
              <a:rPr lang="ru-RU" altLang="ru-RU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взаимообучения</a:t>
            </a:r>
            <a:endParaRPr lang="ru-RU" altLang="ru-RU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8241792" y="2853370"/>
            <a:ext cx="3303888" cy="34986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0" indent="-285750" defTabSz="457200">
              <a:buFont typeface="Wingdings" panose="05000000000000000000" pitchFamily="2" charset="2"/>
              <a:buChar char="ü"/>
              <a:defRPr/>
            </a:pPr>
            <a:r>
              <a:rPr lang="ru-RU" altLang="ru-RU" sz="1400" b="1" dirty="0" smtClean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ru-RU" altLang="ru-RU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получает </a:t>
            </a:r>
            <a:r>
              <a:rPr lang="ru-RU" alt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знания,</a:t>
            </a:r>
          </a:p>
          <a:p>
            <a:pPr marL="285750" lvl="0" indent="-285750" defTabSz="457200">
              <a:buFont typeface="Wingdings" panose="05000000000000000000" pitchFamily="2" charset="2"/>
              <a:buChar char="ü"/>
              <a:defRPr/>
            </a:pPr>
            <a:r>
              <a:rPr lang="ru-RU" alt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развивает навыки и умения, полученные в ВУЗе, </a:t>
            </a:r>
          </a:p>
          <a:p>
            <a:pPr marL="285750" lvl="0" indent="-285750" defTabSz="457200">
              <a:buFont typeface="Wingdings" panose="05000000000000000000" pitchFamily="2" charset="2"/>
              <a:buChar char="ü"/>
              <a:defRPr/>
            </a:pPr>
            <a:r>
              <a:rPr lang="ru-RU" alt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повышает свой профессиональный уровень и способности;</a:t>
            </a:r>
          </a:p>
          <a:p>
            <a:pPr marL="285750" lvl="0" indent="-285750" defTabSz="457200">
              <a:buFont typeface="Wingdings" panose="05000000000000000000" pitchFamily="2" charset="2"/>
              <a:buChar char="ü"/>
              <a:defRPr/>
            </a:pPr>
            <a:r>
              <a:rPr lang="ru-RU" alt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развивает собственную профессиональную карьеру; </a:t>
            </a:r>
          </a:p>
          <a:p>
            <a:pPr marL="285750" lvl="0" indent="-285750" defTabSz="457200">
              <a:buFont typeface="Wingdings" panose="05000000000000000000" pitchFamily="2" charset="2"/>
              <a:buChar char="ü"/>
              <a:defRPr/>
            </a:pPr>
            <a:r>
              <a:rPr lang="ru-RU" alt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учится выстраивать конструктивные отношения как с наставником так и со </a:t>
            </a:r>
            <a:r>
              <a:rPr lang="ru-RU" altLang="ru-RU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студентами, </a:t>
            </a:r>
            <a:r>
              <a:rPr lang="ru-RU" alt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в коллективе в </a:t>
            </a:r>
            <a:r>
              <a:rPr lang="ru-RU" altLang="ru-RU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целом</a:t>
            </a:r>
            <a:endParaRPr lang="ru-RU" alt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0976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298085595"/>
              </p:ext>
            </p:extLst>
          </p:nvPr>
        </p:nvGraphicFramePr>
        <p:xfrm>
          <a:off x="462708" y="264406"/>
          <a:ext cx="11204155" cy="58739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37002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2425" y="2676525"/>
            <a:ext cx="11449051" cy="1238250"/>
          </a:xfrm>
          <a:solidFill>
            <a:schemeClr val="accent1"/>
          </a:solidFill>
        </p:spPr>
        <p:txBody>
          <a:bodyPr anchor="ctr">
            <a:normAutofit/>
          </a:bodyPr>
          <a:lstStyle/>
          <a:p>
            <a:pPr algn="ctr"/>
            <a:r>
              <a:rPr lang="ru-RU" sz="6600" dirty="0">
                <a:solidFill>
                  <a:schemeClr val="accent1">
                    <a:lumMod val="50000"/>
                  </a:schemeClr>
                </a:solidFill>
                <a:highlight>
                  <a:srgbClr val="C0C0C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Спасибо за внимание!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5488" y="365761"/>
            <a:ext cx="3842924" cy="2157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668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09494" y="407983"/>
            <a:ext cx="6373011" cy="793021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Наставничество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74613" y="4442223"/>
            <a:ext cx="10650674" cy="1485900"/>
          </a:xfrm>
          <a:solidFill>
            <a:schemeClr val="bg2"/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 форма педагогической деятельности, направленная на передачу опыта, знаний, формирования необходимых профессиональных компетенций и развитие личностных качеств наставляемого в процессе их совместной деятельности с наставником.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13D3AA00-9C99-1A7B-810A-63E7896839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2326" y="1078455"/>
            <a:ext cx="5886020" cy="3363768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13CAF611-2CB4-52A4-75CF-141A8753BF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3765" y="1130271"/>
            <a:ext cx="4728561" cy="3260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529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09494" y="407983"/>
            <a:ext cx="6373011" cy="793021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Наставничество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6945" y="3404212"/>
            <a:ext cx="10808342" cy="2523911"/>
          </a:xfrm>
          <a:solidFill>
            <a:schemeClr val="bg2"/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 наставничества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максимально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полное раскрытие потенциала личности наставляемого,  необходимое для успешной личной и профессиональной самореализации  в современных условиях неопределенности через создание 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развивающе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-поддерживающей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среды в образовательной организации на основе  партнерства и доверия между всеми участниками образовательных  отношений: детей, педагогов, родителей и внешними представителями  социума.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13D3AA00-9C99-1A7B-810A-63E7896839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5884" y="1214963"/>
            <a:ext cx="4398909" cy="251390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945" y="1069242"/>
            <a:ext cx="3609145" cy="2334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418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121791" y="514882"/>
            <a:ext cx="10011266" cy="1538369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ru-RU" sz="2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раскрытие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потенциала каждого наставляемого, формирование жизненных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ориентиров,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ценностей и активной гражданской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позиции.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E3FBF6D-676F-9F08-8478-8DE21B595F1F}"/>
              </a:ext>
            </a:extLst>
          </p:cNvPr>
          <p:cNvSpPr txBox="1"/>
          <p:nvPr/>
        </p:nvSpPr>
        <p:spPr>
          <a:xfrm>
            <a:off x="1018096" y="2357152"/>
            <a:ext cx="8540684" cy="4093428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342900" indent="-342900">
              <a:buClr>
                <a:srgbClr val="002060"/>
              </a:buClr>
              <a:buFont typeface="Wingdings" panose="05000000000000000000" pitchFamily="2" charset="2"/>
              <a:buChar char="§"/>
            </a:pPr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Задачи: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Создать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условия для профессиональной адаптации молодых педагогов в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коллективе;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Выявить затруднения в профессиональной практике и принять меры по их предупреждению в дальнейшей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работе;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Обеспечить постепенное вовлечение молодых педагогов  во все сферы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жизни;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Включить молодых педагогов  в исследовательскую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деятельность;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Способствовать формированию творческой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индивидуальности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молодого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педагога;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Развивать профессиональное мышление и готовность к инновационным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преобразованиям;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9465EDF5-C5CD-4D28-9BD6-C9779E8A7E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25690" y="2482621"/>
            <a:ext cx="4515458" cy="3926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298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135931" y="1589855"/>
            <a:ext cx="4540578" cy="2680487"/>
          </a:xfrm>
          <a:solidFill>
            <a:schemeClr val="bg2"/>
          </a:solidFill>
        </p:spPr>
        <p:txBody>
          <a:bodyPr>
            <a:normAutofit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Наставник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участник программы наставничества, имеющий успешный опыт в достижении жизненного, личностного и профессионального результата, готовый и компетентный поделиться опытом и навыками.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515493" y="1589855"/>
            <a:ext cx="4947502" cy="2680487"/>
          </a:xfrm>
          <a:solidFill>
            <a:schemeClr val="bg2"/>
          </a:solidFill>
        </p:spPr>
        <p:txBody>
          <a:bodyPr>
            <a:noAutofit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Наставляемый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19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участник программы наставничества, который через взаимодействие с наставником и при его помощи и поддержке решает конкретные жизненные, личные и профессиональные задачи, приобретает новый опыт и развивает новые навыки и компетенции.</a:t>
            </a: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xmlns="" id="{8167C022-51B7-F8F6-BDC3-62D03B84A1CA}"/>
              </a:ext>
            </a:extLst>
          </p:cNvPr>
          <p:cNvSpPr txBox="1">
            <a:spLocks/>
          </p:cNvSpPr>
          <p:nvPr/>
        </p:nvSpPr>
        <p:spPr>
          <a:xfrm>
            <a:off x="1135931" y="509048"/>
            <a:ext cx="9903279" cy="92382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Кто такой наставник и наставляемый?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188C5048-F12E-BB74-F2D2-56763193526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564" t="59769" r="53559" b="21240"/>
          <a:stretch/>
        </p:blipFill>
        <p:spPr>
          <a:xfrm>
            <a:off x="1520433" y="4454067"/>
            <a:ext cx="3487916" cy="189488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70160" y="4270343"/>
            <a:ext cx="3084451" cy="23133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73725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121791" y="514883"/>
            <a:ext cx="9741281" cy="875006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Модель наставничества</a:t>
            </a:r>
            <a:endParaRPr lang="ru-RU" sz="40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E3FBF6D-676F-9F08-8478-8DE21B595F1F}"/>
              </a:ext>
            </a:extLst>
          </p:cNvPr>
          <p:cNvSpPr txBox="1"/>
          <p:nvPr/>
        </p:nvSpPr>
        <p:spPr>
          <a:xfrm>
            <a:off x="1121790" y="1609343"/>
            <a:ext cx="9741282" cy="4664097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12700" lvl="0" algn="ctr">
              <a:spcBef>
                <a:spcPts val="1195"/>
              </a:spcBef>
            </a:pPr>
            <a:r>
              <a:rPr lang="ru-RU" sz="1750" b="1" spc="204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1750" b="1" spc="21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</a:t>
            </a:r>
            <a:r>
              <a:rPr lang="ru-RU" sz="1750" b="1" spc="204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ИД</a:t>
            </a:r>
            <a:r>
              <a:rPr lang="ru-RU" sz="175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1750" b="1" spc="-30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50" b="1" spc="21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sz="175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ru-RU" sz="1750" b="1" spc="-31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50" b="1" spc="204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</a:t>
            </a:r>
            <a:r>
              <a:rPr lang="ru-RU" sz="175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sz="1750" b="1" spc="13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50" b="1" spc="21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</a:t>
            </a:r>
            <a:r>
              <a:rPr lang="ru-RU" sz="175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</a:t>
            </a:r>
            <a:r>
              <a:rPr lang="ru-RU" sz="1750" b="1" spc="-30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50" b="1" spc="204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ru-RU" sz="1750" b="1" spc="21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</a:t>
            </a:r>
            <a:r>
              <a:rPr lang="ru-RU" sz="1750" b="1" spc="204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Ь</a:t>
            </a:r>
            <a:r>
              <a:rPr lang="ru-RU" sz="1750" b="1" spc="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ТАТ</a:t>
            </a:r>
            <a:r>
              <a:rPr lang="ru-RU" sz="175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</a:t>
            </a:r>
            <a:r>
              <a:rPr lang="ru-RU" sz="1750" b="1" spc="6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50" b="1" spc="114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</a:t>
            </a:r>
            <a:r>
              <a:rPr lang="ru-RU" sz="1750" b="1" spc="12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</a:t>
            </a:r>
            <a:r>
              <a:rPr lang="ru-RU" sz="175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</a:t>
            </a:r>
            <a:r>
              <a:rPr lang="ru-RU" sz="1750" b="1" spc="5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50" b="1" spc="204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1750" b="1" spc="21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РГ</a:t>
            </a:r>
            <a:r>
              <a:rPr lang="ru-RU" sz="175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1750" b="1" spc="-30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50" b="1" spc="21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z="1750" b="1" spc="204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175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</a:t>
            </a:r>
            <a:r>
              <a:rPr lang="ru-RU" sz="1750" b="1" spc="-30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5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1750" b="1" spc="-30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5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</a:t>
            </a:r>
            <a:r>
              <a:rPr lang="ru-RU" sz="1750" b="1" spc="-30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50" b="1" spc="204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175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И:</a:t>
            </a:r>
            <a:endParaRPr lang="ru-RU" sz="175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6710" marR="1126490" lvl="0" indent="-285750">
              <a:lnSpc>
                <a:spcPct val="124800"/>
              </a:lnSpc>
              <a:spcBef>
                <a:spcPts val="565"/>
              </a:spcBef>
              <a:buFont typeface="Wingdings" panose="05000000000000000000" pitchFamily="2" charset="2"/>
              <a:buChar char="ü"/>
            </a:pPr>
            <a:r>
              <a:rPr lang="ru-RU" sz="1700" spc="-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создание </a:t>
            </a:r>
            <a:r>
              <a:rPr lang="ru-RU" sz="1700" b="1" spc="-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сообществ </a:t>
            </a:r>
            <a:r>
              <a:rPr lang="ru-RU" sz="1700" b="1" spc="-45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преподавателей, </a:t>
            </a:r>
            <a:r>
              <a:rPr lang="ru-RU" sz="1700" b="1" spc="-1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обучающихся, </a:t>
            </a:r>
            <a:r>
              <a:rPr lang="ru-RU" sz="1700" b="1" spc="-2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родителей </a:t>
            </a:r>
            <a:r>
              <a:rPr lang="ru-RU" sz="17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700" b="1" spc="-1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благодарных </a:t>
            </a:r>
            <a:r>
              <a:rPr lang="ru-RU" sz="1700" b="1" spc="-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b="1" spc="-1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выпускников</a:t>
            </a:r>
            <a:r>
              <a:rPr lang="ru-RU" sz="1700" spc="-1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1700" spc="-15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spc="6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открытых</a:t>
            </a:r>
            <a:r>
              <a:rPr lang="ru-RU" sz="1700" spc="-4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sz="1700" spc="-2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spc="6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взаимодействию</a:t>
            </a:r>
            <a:r>
              <a:rPr lang="ru-RU" sz="1700" spc="-3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1700" spc="-7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spc="-1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изменениям.</a:t>
            </a:r>
            <a:endParaRPr lang="ru-RU" sz="17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6710" lvl="0" indent="-285750">
              <a:spcBef>
                <a:spcPts val="745"/>
              </a:spcBef>
              <a:buFont typeface="Wingdings" panose="05000000000000000000" pitchFamily="2" charset="2"/>
              <a:buChar char="ü"/>
            </a:pPr>
            <a:r>
              <a:rPr lang="ru-RU" sz="1700" b="1" spc="-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вовлечение</a:t>
            </a:r>
            <a:r>
              <a:rPr lang="ru-RU" sz="1700" b="1" spc="-1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spc="6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участников</a:t>
            </a:r>
            <a:r>
              <a:rPr lang="ru-RU" sz="1700" spc="13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1700" spc="15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spc="7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жизнь</a:t>
            </a:r>
            <a:r>
              <a:rPr lang="ru-RU" sz="1700" spc="11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spc="6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образовательной</a:t>
            </a:r>
            <a:r>
              <a:rPr lang="ru-RU" sz="1700" spc="26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spc="2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организации;</a:t>
            </a:r>
            <a:endParaRPr lang="ru-RU" sz="17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6710" lvl="0" indent="-285750">
              <a:spcBef>
                <a:spcPts val="265"/>
              </a:spcBef>
              <a:buFont typeface="Wingdings" panose="05000000000000000000" pitchFamily="2" charset="2"/>
              <a:buChar char="ü"/>
            </a:pPr>
            <a:r>
              <a:rPr lang="ru-RU" sz="1700" spc="-6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бо́льшая</a:t>
            </a:r>
            <a:r>
              <a:rPr lang="ru-RU" sz="1700" spc="-15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b="1" spc="6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открытость</a:t>
            </a:r>
            <a:r>
              <a:rPr lang="ru-RU" sz="1700" b="1" spc="-2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b="1" spc="-5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ОО,</a:t>
            </a:r>
            <a:r>
              <a:rPr lang="ru-RU" sz="1700" b="1" spc="-5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spc="4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преодоление</a:t>
            </a:r>
            <a:r>
              <a:rPr lang="ru-RU" sz="1700" spc="3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spc="6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герметичности</a:t>
            </a:r>
            <a:r>
              <a:rPr lang="ru-RU" sz="1700" spc="-2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spc="4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образовательного </a:t>
            </a:r>
            <a:r>
              <a:rPr lang="ru-RU" sz="1700" spc="-5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процесса</a:t>
            </a:r>
            <a:r>
              <a:rPr lang="ru-RU" sz="1700" spc="-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17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6710" lvl="0" indent="-285750">
              <a:spcBef>
                <a:spcPts val="505"/>
              </a:spcBef>
              <a:buFont typeface="Wingdings" panose="05000000000000000000" pitchFamily="2" charset="2"/>
              <a:buChar char="ü"/>
            </a:pPr>
            <a:r>
              <a:rPr lang="ru-RU" sz="1700" spc="6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формирование</a:t>
            </a:r>
            <a:r>
              <a:rPr lang="ru-RU" sz="1700" spc="9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культуры</a:t>
            </a:r>
            <a:r>
              <a:rPr lang="ru-RU" sz="1700" b="1" spc="2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наставничества,</a:t>
            </a:r>
            <a:r>
              <a:rPr lang="ru-RU" sz="1700" b="1" spc="1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его</a:t>
            </a:r>
            <a:r>
              <a:rPr lang="ru-RU" sz="1700" spc="1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spc="6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ценностей</a:t>
            </a:r>
            <a:r>
              <a:rPr lang="ru-RU" sz="1700" spc="6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1700" spc="5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традиций;</a:t>
            </a:r>
          </a:p>
          <a:p>
            <a:pPr marL="346710" marR="1026794" lvl="0" indent="-285750">
              <a:lnSpc>
                <a:spcPct val="125099"/>
              </a:lnSpc>
              <a:spcBef>
                <a:spcPts val="15"/>
              </a:spcBef>
              <a:buFont typeface="Wingdings" panose="05000000000000000000" pitchFamily="2" charset="2"/>
              <a:buChar char="ü"/>
            </a:pPr>
            <a:r>
              <a:rPr lang="ru-RU" sz="1700" spc="4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улучшение</a:t>
            </a:r>
            <a:r>
              <a:rPr lang="ru-RU" sz="1700" spc="-2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b="1" spc="-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психологического</a:t>
            </a:r>
            <a:r>
              <a:rPr lang="ru-RU" sz="1700" b="1" spc="-5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b="1" spc="4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климата</a:t>
            </a:r>
            <a:r>
              <a:rPr lang="ru-RU" sz="1700" b="1" spc="-2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1700" spc="9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spc="6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образовательной</a:t>
            </a:r>
            <a:r>
              <a:rPr lang="ru-RU" sz="1700" spc="204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spc="2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организации</a:t>
            </a:r>
            <a:r>
              <a:rPr lang="ru-RU" sz="1700" spc="2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6710" marR="1026794" lvl="0" indent="-285750">
              <a:lnSpc>
                <a:spcPct val="125099"/>
              </a:lnSpc>
              <a:spcBef>
                <a:spcPts val="15"/>
              </a:spcBef>
              <a:buFont typeface="Wingdings" panose="05000000000000000000" pitchFamily="2" charset="2"/>
              <a:buChar char="ü"/>
            </a:pPr>
            <a:r>
              <a:rPr lang="ru-RU" sz="1700" spc="75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повышение</a:t>
            </a:r>
            <a:r>
              <a:rPr lang="ru-RU" sz="1700" spc="65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b="1" spc="-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социального</a:t>
            </a:r>
            <a:r>
              <a:rPr lang="ru-RU" sz="1700" b="1" spc="2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1700" b="1" spc="5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b="1" spc="-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профессионального</a:t>
            </a:r>
            <a:r>
              <a:rPr lang="ru-RU" sz="1700" b="1" spc="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b="1" spc="-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благополучия</a:t>
            </a:r>
            <a:r>
              <a:rPr lang="ru-RU" sz="1700" b="1" spc="1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spc="4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внутри </a:t>
            </a:r>
            <a:r>
              <a:rPr lang="ru-RU" sz="1700" spc="4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spc="6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образовательного </a:t>
            </a:r>
            <a:r>
              <a:rPr lang="ru-RU" sz="1700" spc="4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учреждения </a:t>
            </a:r>
            <a:r>
              <a:rPr lang="ru-RU" sz="17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700" spc="6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сотрудничающего </a:t>
            </a:r>
            <a:r>
              <a:rPr lang="ru-RU" sz="17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sz="1700" spc="5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ними </a:t>
            </a:r>
            <a:r>
              <a:rPr lang="ru-RU" sz="1700" spc="-1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социума</a:t>
            </a:r>
            <a:r>
              <a:rPr lang="ru-RU" sz="1700" spc="-1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6710" marR="1026794" lvl="0" indent="-285750">
              <a:lnSpc>
                <a:spcPct val="125099"/>
              </a:lnSpc>
              <a:spcBef>
                <a:spcPts val="15"/>
              </a:spcBef>
              <a:buFont typeface="Wingdings" panose="05000000000000000000" pitchFamily="2" charset="2"/>
              <a:buChar char="ü"/>
            </a:pPr>
            <a:r>
              <a:rPr lang="ru-RU" sz="1700" spc="-1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spc="6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появление</a:t>
            </a:r>
            <a:r>
              <a:rPr lang="ru-RU" sz="1700" spc="55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b="1" spc="-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дополнительных</a:t>
            </a:r>
            <a:r>
              <a:rPr lang="ru-RU" sz="1700" b="1" spc="-2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b="1" spc="4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возможностей</a:t>
            </a:r>
            <a:r>
              <a:rPr lang="ru-RU" sz="1700" b="1" spc="12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1700" b="1" spc="-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ресурсов</a:t>
            </a:r>
            <a:r>
              <a:rPr lang="ru-RU" sz="1700" b="1" spc="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spc="4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</a:t>
            </a:r>
            <a:r>
              <a:rPr lang="ru-RU" sz="1700" spc="6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spc="6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развития </a:t>
            </a:r>
            <a:r>
              <a:rPr lang="ru-RU" sz="1700" spc="6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spc="6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образовательной</a:t>
            </a:r>
            <a:r>
              <a:rPr lang="ru-RU" sz="1700" spc="27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spc="6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организации</a:t>
            </a:r>
            <a:r>
              <a:rPr lang="ru-RU" sz="1700" spc="22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spc="2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(инвестиции,</a:t>
            </a:r>
            <a:r>
              <a:rPr lang="ru-RU" sz="1700" spc="-25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spc="55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гранты</a:t>
            </a:r>
            <a:r>
              <a:rPr lang="ru-RU" sz="1700" spc="-5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  <a:endParaRPr lang="ru-RU" sz="17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98780" lvl="0" indent="-285750">
              <a:spcBef>
                <a:spcPts val="505"/>
              </a:spcBef>
              <a:buFont typeface="Wingdings" panose="05000000000000000000" pitchFamily="2" charset="2"/>
              <a:buChar char="ü"/>
            </a:pPr>
            <a:r>
              <a:rPr lang="ru-RU" sz="17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формирование</a:t>
            </a:r>
            <a:r>
              <a:rPr lang="ru-RU" sz="1700" spc="-3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устойчивых</a:t>
            </a:r>
            <a:r>
              <a:rPr lang="ru-RU" sz="1700" b="1" spc="-3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связей</a:t>
            </a:r>
            <a:r>
              <a:rPr lang="ru-RU" sz="1700" b="1" spc="-1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1700" spc="3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spc="-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бизнесом,</a:t>
            </a:r>
            <a:r>
              <a:rPr lang="ru-RU" sz="17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spc="6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местным</a:t>
            </a:r>
            <a:r>
              <a:rPr lang="ru-RU" sz="1700" spc="9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spc="5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сообществом</a:t>
            </a:r>
            <a:r>
              <a:rPr lang="ru-RU" sz="1700" spc="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с</a:t>
            </a:r>
            <a:r>
              <a:rPr lang="ru-RU" sz="1700" spc="3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spc="-5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другими</a:t>
            </a:r>
            <a:r>
              <a:rPr lang="ru-RU" sz="17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spc="55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образовательными</a:t>
            </a:r>
            <a:r>
              <a:rPr lang="ru-RU" sz="1700" spc="-9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spc="4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организациями.</a:t>
            </a:r>
            <a:endParaRPr lang="ru-RU" sz="17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Clr>
                <a:srgbClr val="002060"/>
              </a:buClr>
              <a:buFont typeface="Wingdings" panose="05000000000000000000" pitchFamily="2" charset="2"/>
              <a:buChar char="ü"/>
            </a:pPr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9465EDF5-C5CD-4D28-9BD6-C9779E8A7E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55530" y="2828544"/>
            <a:ext cx="3785617" cy="3291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669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121791" y="514883"/>
            <a:ext cx="9741281" cy="875006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Модель наставничества</a:t>
            </a:r>
            <a:endParaRPr lang="ru-RU" sz="40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E3FBF6D-676F-9F08-8478-8DE21B595F1F}"/>
              </a:ext>
            </a:extLst>
          </p:cNvPr>
          <p:cNvSpPr txBox="1"/>
          <p:nvPr/>
        </p:nvSpPr>
        <p:spPr>
          <a:xfrm>
            <a:off x="1121790" y="1499617"/>
            <a:ext cx="9741281" cy="4875694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12700" lvl="0" algn="ctr">
              <a:spcBef>
                <a:spcPts val="100"/>
              </a:spcBef>
            </a:pPr>
            <a:r>
              <a:rPr lang="ru-RU" b="1" spc="204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b="1" spc="21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</a:t>
            </a:r>
            <a:r>
              <a:rPr lang="ru-RU" b="1" spc="204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ИД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b="1" spc="-30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spc="21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ru-RU" b="1" spc="-31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spc="204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b="1" spc="13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spc="21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</a:t>
            </a:r>
            <a:r>
              <a:rPr lang="ru-RU" b="1" spc="-30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spc="204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ru-RU" b="1" spc="21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</a:t>
            </a:r>
            <a:r>
              <a:rPr lang="ru-RU" b="1" spc="204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Ь</a:t>
            </a:r>
            <a:r>
              <a:rPr lang="ru-RU" b="1" spc="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ТАТ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</a:t>
            </a:r>
            <a:r>
              <a:rPr lang="ru-RU" b="1" spc="6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spc="114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</a:t>
            </a:r>
            <a:r>
              <a:rPr lang="ru-RU" b="1" spc="12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</a:t>
            </a:r>
            <a:r>
              <a:rPr lang="ru-RU" b="1" spc="5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spc="18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ru-RU" b="1" spc="185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</a:t>
            </a:r>
            <a:r>
              <a:rPr lang="ru-RU" b="1" spc="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b="1" spc="195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b="1" spc="175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lang="ru-RU" b="1" spc="19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b="1" spc="18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b="1" spc="195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b="1" spc="18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В: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Bef>
                <a:spcPts val="10"/>
              </a:spcBef>
            </a:pPr>
            <a:endParaRPr lang="ru-RU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16535" lvl="0" indent="-201930">
              <a:buSzPct val="93750"/>
              <a:buFontTx/>
              <a:buAutoNum type="arabicPeriod"/>
              <a:tabLst>
                <a:tab pos="217170" algn="l"/>
              </a:tabLst>
            </a:pPr>
            <a:r>
              <a:rPr lang="ru-RU" spc="6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Преодоление</a:t>
            </a:r>
            <a:r>
              <a:rPr lang="ru-RU" spc="1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5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професионально</a:t>
            </a:r>
            <a:r>
              <a:rPr lang="ru-RU" spc="5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-личностных</a:t>
            </a:r>
            <a:r>
              <a:rPr lang="ru-RU" spc="15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4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кризисов.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34950" lvl="0" indent="-220345">
              <a:spcBef>
                <a:spcPts val="505"/>
              </a:spcBef>
              <a:buFontTx/>
              <a:buAutoNum type="arabicPeriod"/>
              <a:tabLst>
                <a:tab pos="235585" algn="l"/>
              </a:tabLst>
            </a:pPr>
            <a:r>
              <a:rPr lang="ru-RU" spc="7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Самоопределение</a:t>
            </a:r>
            <a:r>
              <a:rPr lang="ru-RU" spc="7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формирование</a:t>
            </a:r>
            <a:r>
              <a:rPr lang="ru-RU" spc="-1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5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жизненных</a:t>
            </a:r>
            <a:r>
              <a:rPr lang="ru-RU" spc="12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6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ориентиров</a:t>
            </a:r>
            <a:r>
              <a:rPr lang="ru-RU" spc="1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pc="-7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6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активной</a:t>
            </a:r>
            <a:r>
              <a:rPr lang="ru-RU" spc="9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6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гражданской</a:t>
            </a:r>
            <a:r>
              <a:rPr lang="ru-RU" spc="4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3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позиции.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16535" lvl="0" indent="-201930">
              <a:spcBef>
                <a:spcPts val="480"/>
              </a:spcBef>
              <a:buClr>
                <a:srgbClr val="000000"/>
              </a:buClr>
              <a:buSzPct val="93750"/>
              <a:buFontTx/>
              <a:buAutoNum type="arabicPeriod"/>
              <a:tabLst>
                <a:tab pos="217170" algn="l"/>
              </a:tabLst>
            </a:pPr>
            <a:r>
              <a:rPr lang="ru-RU" spc="5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Получение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6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представлений</a:t>
            </a:r>
            <a:r>
              <a:rPr lang="ru-RU" spc="-3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6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реальном</a:t>
            </a:r>
            <a:r>
              <a:rPr lang="ru-RU" spc="7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4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мире,</a:t>
            </a:r>
            <a:r>
              <a:rPr lang="ru-RU" spc="-31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pc="-2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5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своих</a:t>
            </a:r>
            <a:r>
              <a:rPr lang="ru-RU" spc="8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6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перспективах</a:t>
            </a:r>
            <a:r>
              <a:rPr lang="ru-RU" spc="-1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pc="-8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6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способах </a:t>
            </a:r>
            <a:r>
              <a:rPr lang="ru-RU" spc="2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действия.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19710" lvl="0" indent="-205104">
              <a:spcBef>
                <a:spcPts val="505"/>
              </a:spcBef>
              <a:buSzPct val="93750"/>
              <a:buFontTx/>
              <a:buAutoNum type="arabicPeriod"/>
              <a:tabLst>
                <a:tab pos="220345" algn="l"/>
              </a:tabLst>
            </a:pPr>
            <a:r>
              <a:rPr lang="ru-RU" spc="8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Повышение</a:t>
            </a:r>
            <a:r>
              <a:rPr lang="ru-RU" spc="-1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8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мотивации</a:t>
            </a:r>
            <a:r>
              <a:rPr lang="ru-RU" spc="-4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spc="-2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6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достижению</a:t>
            </a:r>
            <a:r>
              <a:rPr lang="ru-RU" spc="114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7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новых</a:t>
            </a:r>
            <a:r>
              <a:rPr lang="ru-RU" spc="2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целей.</a:t>
            </a:r>
          </a:p>
          <a:p>
            <a:pPr marL="219710" lvl="0" indent="-205104">
              <a:spcBef>
                <a:spcPts val="505"/>
              </a:spcBef>
              <a:buSzPct val="93750"/>
              <a:buFontTx/>
              <a:buAutoNum type="arabicPeriod"/>
              <a:tabLst>
                <a:tab pos="220345" algn="l"/>
              </a:tabLst>
            </a:pPr>
            <a:r>
              <a:rPr lang="ru-RU" spc="7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Развитие</a:t>
            </a:r>
            <a:r>
              <a:rPr lang="ru-RU" spc="5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1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навыков</a:t>
            </a:r>
            <a:r>
              <a:rPr lang="ru-RU" spc="2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pc="-3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6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качеств</a:t>
            </a:r>
            <a:r>
              <a:rPr lang="ru-RU" spc="8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-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личности,</a:t>
            </a:r>
            <a:r>
              <a:rPr lang="ru-RU" spc="1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6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необходимых</a:t>
            </a:r>
            <a:r>
              <a:rPr lang="ru-RU" spc="8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5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</a:t>
            </a:r>
            <a:r>
              <a:rPr lang="ru-RU" spc="2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-1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жизни: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25500" lvl="0" indent="-285750">
              <a:spcBef>
                <a:spcPts val="1110"/>
              </a:spcBef>
              <a:buFont typeface="Wingdings" panose="05000000000000000000" pitchFamily="2" charset="2"/>
              <a:buChar char="ü"/>
            </a:pPr>
            <a:r>
              <a:rPr lang="ru-RU" spc="6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самостоятельность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25500" lvl="0" indent="-285750">
              <a:spcBef>
                <a:spcPts val="500"/>
              </a:spcBef>
              <a:buFont typeface="Wingdings" panose="05000000000000000000" pitchFamily="2" charset="2"/>
              <a:buChar char="ü"/>
            </a:pPr>
            <a:r>
              <a:rPr lang="ru-RU" spc="9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навык</a:t>
            </a:r>
            <a:r>
              <a:rPr lang="ru-RU" spc="-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5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интеграции</a:t>
            </a:r>
            <a:r>
              <a:rPr lang="ru-RU" spc="-5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pc="1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7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новые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6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среды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25500" lvl="0" indent="-285750">
              <a:spcBef>
                <a:spcPts val="270"/>
              </a:spcBef>
              <a:buFont typeface="Wingdings" panose="05000000000000000000" pitchFamily="2" charset="2"/>
              <a:buChar char="ü"/>
            </a:pPr>
            <a:r>
              <a:rPr lang="ru-RU" spc="35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soft</a:t>
            </a:r>
            <a:r>
              <a:rPr lang="ru-RU" spc="114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4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skills</a:t>
            </a:r>
            <a:r>
              <a:rPr lang="ru-RU" spc="14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6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(ставить</a:t>
            </a:r>
            <a:r>
              <a:rPr lang="ru-RU" spc="4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6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цель,</a:t>
            </a:r>
            <a:r>
              <a:rPr lang="ru-RU" spc="-32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5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находить</a:t>
            </a:r>
            <a:r>
              <a:rPr lang="ru-RU" spc="7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5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ресурсы</a:t>
            </a:r>
            <a:r>
              <a:rPr lang="ru-RU" spc="2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5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</a:t>
            </a:r>
            <a:r>
              <a:rPr lang="ru-RU" spc="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3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реализации,</a:t>
            </a:r>
            <a:r>
              <a:rPr lang="ru-RU" spc="-32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5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искать</a:t>
            </a:r>
            <a:r>
              <a:rPr lang="ru-RU" spc="1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6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команду</a:t>
            </a:r>
            <a:r>
              <a:rPr lang="ru-RU" spc="9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pc="-2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5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работать</a:t>
            </a:r>
            <a:r>
              <a:rPr lang="ru-RU" spc="14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pc="-4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pc="-2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spc="-35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pc="-9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105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spc="95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pc="13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мм</a:t>
            </a:r>
            <a:r>
              <a:rPr lang="ru-RU" spc="-1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ru-RU" spc="6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pc="4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pc="12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</a:t>
            </a:r>
            <a:r>
              <a:rPr lang="ru-RU" spc="4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ир</a:t>
            </a:r>
            <a:r>
              <a:rPr lang="ru-RU" spc="95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pc="15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pc="85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ат</a:t>
            </a:r>
            <a:r>
              <a:rPr lang="ru-RU" spc="7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ь</a:t>
            </a:r>
            <a:r>
              <a:rPr lang="ru-RU" spc="-254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ru-RU" spc="75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</a:t>
            </a:r>
            <a:r>
              <a:rPr lang="ru-RU" spc="95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pc="2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</a:t>
            </a:r>
            <a:r>
              <a:rPr lang="ru-RU" spc="95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pc="13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pc="85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pc="4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ри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pc="-33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85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ат</a:t>
            </a:r>
            <a:r>
              <a:rPr lang="ru-RU" spc="95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ь</a:t>
            </a:r>
            <a:r>
              <a:rPr lang="ru-RU" spc="85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</a:t>
            </a:r>
            <a:r>
              <a:rPr lang="ru-RU" spc="-10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pc="-6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-1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lang="ru-RU" spc="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</a:t>
            </a:r>
            <a:r>
              <a:rPr lang="ru-RU" spc="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825500" lvl="0" indent="-285750">
              <a:spcBef>
                <a:spcPts val="500"/>
              </a:spcBef>
              <a:buFont typeface="Wingdings" panose="05000000000000000000" pitchFamily="2" charset="2"/>
              <a:buChar char="ü"/>
            </a:pPr>
            <a:r>
              <a:rPr lang="ru-RU" spc="4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лидерские</a:t>
            </a:r>
            <a:r>
              <a:rPr lang="ru-RU" spc="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6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качества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25500" lvl="0" indent="-285750">
              <a:spcBef>
                <a:spcPts val="509"/>
              </a:spcBef>
              <a:buFont typeface="Wingdings" panose="05000000000000000000" pitchFamily="2" charset="2"/>
              <a:buChar char="ü"/>
            </a:pPr>
            <a:r>
              <a:rPr lang="ru-RU" spc="65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метакомпетенции</a:t>
            </a:r>
            <a:r>
              <a:rPr lang="ru-RU" spc="4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pc="-6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-1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др.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9465EDF5-C5CD-4D28-9BD6-C9779E8A7E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01378" y="2523744"/>
            <a:ext cx="3739769" cy="3251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007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121791" y="514883"/>
            <a:ext cx="9741281" cy="875006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Ролевая модель «Педагог-педагог»</a:t>
            </a:r>
            <a:endParaRPr lang="ru-RU" sz="40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E3FBF6D-676F-9F08-8478-8DE21B595F1F}"/>
              </a:ext>
            </a:extLst>
          </p:cNvPr>
          <p:cNvSpPr txBox="1"/>
          <p:nvPr/>
        </p:nvSpPr>
        <p:spPr>
          <a:xfrm>
            <a:off x="1121790" y="1499617"/>
            <a:ext cx="9741281" cy="4337085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360"/>
              </a:spcBef>
              <a:buFont typeface="Wingdings" panose="05000000000000000000" pitchFamily="2" charset="2"/>
              <a:buChar char="ü"/>
            </a:pPr>
            <a:r>
              <a:rPr lang="ru-RU" spc="6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взаимодействие</a:t>
            </a:r>
            <a:r>
              <a:rPr lang="ru-RU" spc="5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spc="-5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«опытный</a:t>
            </a:r>
            <a:r>
              <a:rPr lang="ru-RU" b="1" spc="45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spc="-5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учитель</a:t>
            </a:r>
            <a:r>
              <a:rPr lang="ru-RU" b="1" spc="4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b="1" spc="345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spc="-1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молодой</a:t>
            </a:r>
            <a:r>
              <a:rPr lang="ru-RU" b="1" spc="7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spc="-5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специалист»</a:t>
            </a:r>
            <a:r>
              <a:rPr lang="ru-RU" spc="-5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pc="-6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45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классический</a:t>
            </a:r>
            <a:r>
              <a:rPr lang="ru-RU" spc="2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4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вариант</a:t>
            </a:r>
            <a:r>
              <a:rPr lang="ru-RU" spc="65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4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поддержки</a:t>
            </a:r>
            <a:r>
              <a:rPr lang="ru-RU" spc="85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25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</a:t>
            </a:r>
            <a:r>
              <a:rPr lang="ru-RU" spc="7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-5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приобретения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8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молодым</a:t>
            </a:r>
            <a:r>
              <a:rPr lang="ru-RU" spc="105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6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специалистом</a:t>
            </a:r>
            <a:r>
              <a:rPr lang="ru-RU" spc="65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4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необходимых</a:t>
            </a:r>
            <a:r>
              <a:rPr lang="ru-RU" spc="229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4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профессиональных</a:t>
            </a:r>
            <a:r>
              <a:rPr lang="ru-RU" spc="19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6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навыков</a:t>
            </a:r>
            <a:r>
              <a:rPr lang="ru-RU" spc="265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5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(организационных,</a:t>
            </a:r>
            <a:r>
              <a:rPr lang="ru-RU" spc="-105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4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коммуникационных)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</a:t>
            </a:r>
            <a:r>
              <a:rPr lang="ru-RU" spc="-5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4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закрепления</a:t>
            </a:r>
            <a:r>
              <a:rPr lang="ru-RU" spc="85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2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</a:t>
            </a:r>
            <a:r>
              <a:rPr lang="ru-RU" spc="4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-5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месте</a:t>
            </a:r>
            <a:r>
              <a:rPr lang="ru-RU" spc="2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-5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работы;</a:t>
            </a:r>
            <a:endParaRPr lang="ru-RU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8450" indent="-285750">
              <a:lnSpc>
                <a:spcPct val="100000"/>
              </a:lnSpc>
              <a:spcBef>
                <a:spcPts val="120"/>
              </a:spcBef>
              <a:buFont typeface="Wingdings" panose="05000000000000000000" pitchFamily="2" charset="2"/>
              <a:buChar char="ü"/>
            </a:pPr>
            <a:r>
              <a:rPr lang="ru-RU" spc="6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взаимодействие</a:t>
            </a:r>
            <a:r>
              <a:rPr lang="ru-RU" spc="15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spc="-25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«лидер</a:t>
            </a:r>
            <a:r>
              <a:rPr lang="ru-RU" b="1" spc="4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spc="-5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педагогического</a:t>
            </a:r>
            <a:r>
              <a:rPr lang="ru-RU" b="1" spc="7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spc="-1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сообщества</a:t>
            </a:r>
            <a:r>
              <a:rPr lang="ru-RU" b="1" spc="114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b="1" spc="395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spc="-5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педагог,</a:t>
            </a:r>
            <a:r>
              <a:rPr lang="ru-RU" b="1" spc="-25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spc="35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испытывающий</a:t>
            </a:r>
            <a:r>
              <a:rPr lang="ru-RU" b="1" spc="195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проблемы</a:t>
            </a:r>
            <a:r>
              <a:rPr lang="ru-RU" b="1" spc="-225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spc="-55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r>
              <a:rPr lang="ru-RU" spc="-55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pc="-1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4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конкретная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55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психоэмоциональная </a:t>
            </a:r>
            <a:r>
              <a:rPr lang="ru-RU" spc="3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поддержка</a:t>
            </a:r>
            <a:r>
              <a:rPr lang="ru-RU" spc="4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-1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(«не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могу найти </a:t>
            </a:r>
            <a:r>
              <a:rPr lang="ru-RU" spc="4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общий </a:t>
            </a:r>
            <a:r>
              <a:rPr lang="ru-RU" spc="6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язык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spc="2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учениками», </a:t>
            </a:r>
            <a:r>
              <a:rPr lang="ru-RU" spc="6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«испытываю </a:t>
            </a:r>
            <a:r>
              <a:rPr lang="ru-RU" spc="-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стресс </a:t>
            </a:r>
            <a:r>
              <a:rPr lang="ru-RU" spc="3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 время </a:t>
            </a:r>
            <a:r>
              <a:rPr lang="ru-RU" spc="4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2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уроков»), </a:t>
            </a:r>
            <a:r>
              <a:rPr lang="ru-RU" spc="4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сочетаемая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spc="4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профессиональной</a:t>
            </a:r>
            <a:r>
              <a:rPr lang="ru-RU" spc="4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7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помощью </a:t>
            </a:r>
            <a:r>
              <a:rPr lang="ru-RU" spc="3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ru-RU" spc="4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приобретению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pc="65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развитию </a:t>
            </a:r>
            <a:r>
              <a:rPr lang="ru-RU" spc="-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педагогических </a:t>
            </a:r>
            <a:r>
              <a:rPr lang="ru-RU" spc="4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талантов </a:t>
            </a:r>
            <a:r>
              <a:rPr lang="ru-RU" spc="-35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pc="-4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-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инициатив</a:t>
            </a:r>
            <a:r>
              <a:rPr lang="ru-RU" spc="-5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8450" indent="-285750">
              <a:lnSpc>
                <a:spcPct val="100000"/>
              </a:lnSpc>
              <a:spcBef>
                <a:spcPts val="290"/>
              </a:spcBef>
              <a:buFont typeface="Wingdings" panose="05000000000000000000" pitchFamily="2" charset="2"/>
              <a:buChar char="ü"/>
            </a:pPr>
            <a:r>
              <a:rPr lang="ru-RU" spc="6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взаимодействие</a:t>
            </a:r>
            <a:r>
              <a:rPr lang="ru-RU" spc="5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spc="-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«педагог-новатор</a:t>
            </a:r>
            <a:r>
              <a:rPr lang="ru-RU" b="1" spc="6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b="1" spc="42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spc="-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консервативный</a:t>
            </a:r>
            <a:r>
              <a:rPr lang="ru-RU" b="1" spc="1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spc="-3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педагог»</a:t>
            </a:r>
            <a:r>
              <a:rPr lang="ru-RU" spc="-3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pc="3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5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молодой</a:t>
            </a:r>
            <a:r>
              <a:rPr lang="ru-RU" spc="11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учитель</a:t>
            </a:r>
            <a:r>
              <a:rPr lang="ru-RU" spc="6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4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помогает</a:t>
            </a:r>
            <a:r>
              <a:rPr lang="ru-RU" spc="18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55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опытному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55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представителю</a:t>
            </a:r>
            <a:r>
              <a:rPr lang="ru-RU" spc="15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«старой</a:t>
            </a:r>
            <a:r>
              <a:rPr lang="ru-RU" spc="-2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3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школы»</a:t>
            </a:r>
            <a:r>
              <a:rPr lang="ru-RU" spc="13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6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овладеть</a:t>
            </a:r>
            <a:r>
              <a:rPr lang="ru-RU" spc="-2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6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современными</a:t>
            </a:r>
            <a:r>
              <a:rPr lang="ru-RU" spc="3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6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программами</a:t>
            </a:r>
            <a:r>
              <a:rPr lang="ru-RU" spc="-4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pc="-1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6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цифровыми</a:t>
            </a:r>
            <a:r>
              <a:rPr lang="ru-RU" spc="4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6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навыками</a:t>
            </a:r>
            <a:r>
              <a:rPr lang="ru-RU" spc="2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pc="-1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-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технологиями; </a:t>
            </a:r>
            <a:r>
              <a:rPr lang="ru-RU" spc="-34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pc="-345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8450" indent="-285750">
              <a:lnSpc>
                <a:spcPct val="100000"/>
              </a:lnSpc>
              <a:spcBef>
                <a:spcPts val="290"/>
              </a:spcBef>
              <a:buFont typeface="Wingdings" panose="05000000000000000000" pitchFamily="2" charset="2"/>
              <a:buChar char="ü"/>
            </a:pPr>
            <a:r>
              <a:rPr lang="ru-RU" spc="6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взаимодействие</a:t>
            </a:r>
            <a:r>
              <a:rPr lang="ru-RU" spc="25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spc="-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«опытный</a:t>
            </a:r>
            <a:r>
              <a:rPr lang="ru-RU" b="1" spc="5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spc="-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предметник</a:t>
            </a:r>
            <a:r>
              <a:rPr lang="ru-RU" b="1" spc="9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b="1" spc="1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spc="-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неопытный</a:t>
            </a:r>
            <a:r>
              <a:rPr lang="ru-RU" b="1" spc="6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spc="-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предметник»</a:t>
            </a:r>
            <a:r>
              <a:rPr lang="ru-RU" spc="-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pc="-3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pc="12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4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рамках</a:t>
            </a:r>
            <a:r>
              <a:rPr lang="ru-RU" spc="6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4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которого</a:t>
            </a:r>
            <a:r>
              <a:rPr lang="ru-RU" spc="15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5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опытный</a:t>
            </a:r>
            <a:r>
              <a:rPr lang="ru-RU" spc="15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-5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педагог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6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оказывает </a:t>
            </a:r>
            <a:r>
              <a:rPr lang="ru-RU" spc="4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методическую</a:t>
            </a:r>
            <a:r>
              <a:rPr lang="ru-RU" spc="4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4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поддержку </a:t>
            </a:r>
            <a:r>
              <a:rPr lang="ru-RU" spc="3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ru-RU" spc="4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конкретному  </a:t>
            </a:r>
            <a:r>
              <a:rPr lang="ru-RU" spc="-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предмету</a:t>
            </a:r>
            <a:r>
              <a:rPr lang="ru-RU" spc="35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-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(поиск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пособий, </a:t>
            </a:r>
            <a:r>
              <a:rPr lang="ru-RU" spc="4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составление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рабочих </a:t>
            </a:r>
            <a:r>
              <a:rPr lang="ru-RU" spc="4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 </a:t>
            </a:r>
            <a:r>
              <a:rPr lang="ru-RU" spc="-35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pc="-4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4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тематических</a:t>
            </a:r>
            <a:r>
              <a:rPr lang="ru-RU" spc="-2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55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планов</a:t>
            </a:r>
            <a:r>
              <a:rPr lang="ru-RU" spc="1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9465EDF5-C5CD-4D28-9BD6-C9779E8A7E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07321" y="1975104"/>
            <a:ext cx="3487394" cy="3032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067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135931" y="1589855"/>
            <a:ext cx="4540578" cy="2680487"/>
          </a:xfrm>
          <a:solidFill>
            <a:schemeClr val="bg2"/>
          </a:solidFill>
        </p:spPr>
        <p:txBody>
          <a:bodyPr>
            <a:normAutofit fontScale="92500" lnSpcReduction="20000"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Педагог-методист</a:t>
            </a:r>
          </a:p>
          <a:p>
            <a:pPr marL="0" indent="0" algn="ctr">
              <a:lnSpc>
                <a:spcPct val="120000"/>
              </a:lnSpc>
              <a:buNone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высококвалифицированный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специалист 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педагогического профиля, который организует, контролирует и направляет образовательный процесс в учебных заведениях различного уровня.</a:t>
            </a:r>
            <a:endParaRPr lang="ru-RU" sz="2000" b="1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515493" y="1589855"/>
            <a:ext cx="4947502" cy="2680487"/>
          </a:xfrm>
          <a:solidFill>
            <a:schemeClr val="bg2"/>
          </a:solidFill>
        </p:spPr>
        <p:txBody>
          <a:bodyPr>
            <a:noAutofit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Педагог-наставник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квалифицированный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педагог, осуществляющий специальную работу с молодыми педагогами или с педагогами, назначенными на должность, по которой они не имеют опыта работы</a:t>
            </a:r>
            <a:r>
              <a:rPr lang="ru-RU" sz="2000" dirty="0">
                <a:solidFill>
                  <a:srgbClr val="333333"/>
                </a:solidFill>
                <a:latin typeface="YS Text"/>
              </a:rPr>
              <a:t> 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xmlns="" id="{8167C022-51B7-F8F6-BDC3-62D03B84A1CA}"/>
              </a:ext>
            </a:extLst>
          </p:cNvPr>
          <p:cNvSpPr txBox="1">
            <a:spLocks/>
          </p:cNvSpPr>
          <p:nvPr/>
        </p:nvSpPr>
        <p:spPr>
          <a:xfrm>
            <a:off x="1366887" y="509048"/>
            <a:ext cx="9672323" cy="92382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Новые квалификационные категории наставничества:</a:t>
            </a:r>
            <a:endParaRPr lang="ru-RU" sz="38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188C5048-F12E-BB74-F2D2-56763193526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564" t="59769" r="53559" b="21240"/>
          <a:stretch/>
        </p:blipFill>
        <p:spPr>
          <a:xfrm>
            <a:off x="1520433" y="4454067"/>
            <a:ext cx="3487916" cy="1894885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F822CF60-1D1B-BCE8-2D09-E75A5A9370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5493" y="4348832"/>
            <a:ext cx="4185647" cy="2245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617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" id="{1C1A5C52-19AA-48FE-A1A7-40DEA04DC8A5}" vid="{793098B9-26EF-4157-9C27-4848043A6CF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1198</TotalTime>
  <Words>881</Words>
  <Application>Microsoft Office PowerPoint</Application>
  <PresentationFormat>Широкоэкранный</PresentationFormat>
  <Paragraphs>100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4" baseType="lpstr">
      <vt:lpstr>Arial</vt:lpstr>
      <vt:lpstr>Calibri</vt:lpstr>
      <vt:lpstr>Calibri Light</vt:lpstr>
      <vt:lpstr>Sylfaen</vt:lpstr>
      <vt:lpstr>Times New Roman</vt:lpstr>
      <vt:lpstr>Wingdings</vt:lpstr>
      <vt:lpstr>YS Text</vt:lpstr>
      <vt:lpstr>Тема1</vt:lpstr>
      <vt:lpstr>«Организация наставничества в образовательной организации  в системе взаимодействия «Педагог-Педагог»</vt:lpstr>
      <vt:lpstr>Наставничество</vt:lpstr>
      <vt:lpstr>Наставничество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Организация наставничества в образовательной организации в системе взаимодействия «Педагог-обучающийся».</dc:title>
  <dc:creator>Алёна</dc:creator>
  <cp:lastModifiedBy>МуравьеваЕЮ</cp:lastModifiedBy>
  <cp:revision>81</cp:revision>
  <dcterms:created xsi:type="dcterms:W3CDTF">2023-10-13T09:30:00Z</dcterms:created>
  <dcterms:modified xsi:type="dcterms:W3CDTF">2023-11-27T04:47:21Z</dcterms:modified>
</cp:coreProperties>
</file>