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65" r:id="rId2"/>
    <p:sldId id="267" r:id="rId3"/>
    <p:sldId id="269" r:id="rId4"/>
    <p:sldId id="270" r:id="rId5"/>
    <p:sldId id="271" r:id="rId6"/>
    <p:sldId id="272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6AAB36E3-6A42-409A-815F-B7C07D47A051}">
          <p14:sldIdLst>
            <p14:sldId id="265"/>
            <p14:sldId id="267"/>
            <p14:sldId id="269"/>
            <p14:sldId id="270"/>
            <p14:sldId id="271"/>
            <p14:sldId id="272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660"/>
  </p:normalViewPr>
  <p:slideViewPr>
    <p:cSldViewPr snapToGrid="0">
      <p:cViewPr varScale="1">
        <p:scale>
          <a:sx n="72" d="100"/>
          <a:sy n="72" d="100"/>
        </p:scale>
        <p:origin x="63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A8C6153-F2C5-4920-8D3D-BF2C581900F2}" type="datetimeFigureOut">
              <a:rPr lang="ru-RU" smtClean="0"/>
              <a:t>06.10.2020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4A6FC26-216F-4860-A03F-5F822F0E17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28344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0825DE-F290-4F24-8411-827C453CD508}" type="datetimeFigureOut">
              <a:rPr lang="ru-RU" smtClean="0"/>
              <a:t>06.10.2020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CE45F7-7F4B-4BDE-939C-A3175B1B5D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51993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0825DE-F290-4F24-8411-827C453CD508}" type="datetimeFigureOut">
              <a:rPr lang="ru-RU" smtClean="0"/>
              <a:t>06.10.2020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CE45F7-7F4B-4BDE-939C-A3175B1B5D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04170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0825DE-F290-4F24-8411-827C453CD508}" type="datetimeFigureOut">
              <a:rPr lang="ru-RU" smtClean="0"/>
              <a:t>06.10.2020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CE45F7-7F4B-4BDE-939C-A3175B1B5D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761626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2"/>
          <p:cNvSpPr>
            <a:spLocks noGrp="1"/>
          </p:cNvSpPr>
          <p:nvPr>
            <p:ph type="subTitle" idx="13"/>
          </p:nvPr>
        </p:nvSpPr>
        <p:spPr>
          <a:xfrm>
            <a:off x="265723" y="1414710"/>
            <a:ext cx="7668667" cy="37599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200" b="1" i="0">
                <a:solidFill>
                  <a:srgbClr val="051647"/>
                </a:solidFill>
                <a:latin typeface="Futura PT" charset="0"/>
                <a:ea typeface="Futura PT" charset="0"/>
                <a:cs typeface="Futura PT" charset="0"/>
              </a:defRPr>
            </a:lvl1pPr>
            <a:lvl2pPr marL="342916" indent="0" algn="ctr">
              <a:buNone/>
              <a:defRPr sz="1500"/>
            </a:lvl2pPr>
            <a:lvl3pPr marL="685835" indent="0" algn="ctr">
              <a:buNone/>
              <a:defRPr sz="1350"/>
            </a:lvl3pPr>
            <a:lvl4pPr marL="1028752" indent="0" algn="ctr">
              <a:buNone/>
              <a:defRPr sz="1200"/>
            </a:lvl4pPr>
            <a:lvl5pPr marL="1371668" indent="0" algn="ctr">
              <a:buNone/>
              <a:defRPr sz="1200"/>
            </a:lvl5pPr>
            <a:lvl6pPr marL="1714586" indent="0" algn="ctr">
              <a:buNone/>
              <a:defRPr sz="1200"/>
            </a:lvl6pPr>
            <a:lvl7pPr marL="2057504" indent="0" algn="ctr">
              <a:buNone/>
              <a:defRPr sz="1200"/>
            </a:lvl7pPr>
            <a:lvl8pPr marL="2400420" indent="0" algn="ctr">
              <a:buNone/>
              <a:defRPr sz="1200"/>
            </a:lvl8pPr>
            <a:lvl9pPr marL="2743337" indent="0" algn="ctr">
              <a:buNone/>
              <a:defRPr sz="12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4"/>
          </p:nvPr>
        </p:nvSpPr>
        <p:spPr>
          <a:xfrm>
            <a:off x="265725" y="1921070"/>
            <a:ext cx="7668668" cy="418614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-1142" y="6400803"/>
            <a:ext cx="562708" cy="46445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00" b="1" i="0">
                <a:solidFill>
                  <a:schemeClr val="bg1"/>
                </a:solidFill>
                <a:latin typeface="Futura PT" charset="0"/>
                <a:ea typeface="Futura PT" charset="0"/>
                <a:cs typeface="Futura PT" charset="0"/>
              </a:defRPr>
            </a:lvl1pPr>
          </a:lstStyle>
          <a:p>
            <a:fld id="{A9165384-43C4-1941-868E-D66A291601D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08046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0825DE-F290-4F24-8411-827C453CD508}" type="datetimeFigureOut">
              <a:rPr lang="ru-RU" smtClean="0"/>
              <a:t>06.10.2020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CE45F7-7F4B-4BDE-939C-A3175B1B5D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83364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0825DE-F290-4F24-8411-827C453CD508}" type="datetimeFigureOut">
              <a:rPr lang="ru-RU" smtClean="0"/>
              <a:t>06.10.2020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CE45F7-7F4B-4BDE-939C-A3175B1B5D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87029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0825DE-F290-4F24-8411-827C453CD508}" type="datetimeFigureOut">
              <a:rPr lang="ru-RU" smtClean="0"/>
              <a:t>06.10.2020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CE45F7-7F4B-4BDE-939C-A3175B1B5D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44139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0825DE-F290-4F24-8411-827C453CD508}" type="datetimeFigureOut">
              <a:rPr lang="ru-RU" smtClean="0"/>
              <a:t>06.10.2020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CE45F7-7F4B-4BDE-939C-A3175B1B5D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65873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0825DE-F290-4F24-8411-827C453CD508}" type="datetimeFigureOut">
              <a:rPr lang="ru-RU" smtClean="0"/>
              <a:t>06.10.2020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CE45F7-7F4B-4BDE-939C-A3175B1B5D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18465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0825DE-F290-4F24-8411-827C453CD508}" type="datetimeFigureOut">
              <a:rPr lang="ru-RU" smtClean="0"/>
              <a:t>06.10.2020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CE45F7-7F4B-4BDE-939C-A3175B1B5D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11829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0825DE-F290-4F24-8411-827C453CD508}" type="datetimeFigureOut">
              <a:rPr lang="ru-RU" smtClean="0"/>
              <a:t>06.10.2020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CE45F7-7F4B-4BDE-939C-A3175B1B5D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68176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0825DE-F290-4F24-8411-827C453CD508}" type="datetimeFigureOut">
              <a:rPr lang="ru-RU" smtClean="0"/>
              <a:t>06.10.2020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CE45F7-7F4B-4BDE-939C-A3175B1B5D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48779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0825DE-F290-4F24-8411-827C453CD508}" type="datetimeFigureOut">
              <a:rPr lang="ru-RU" smtClean="0"/>
              <a:t>06.10.2020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CE45F7-7F4B-4BDE-939C-A3175B1B5D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44662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223394" y="296996"/>
            <a:ext cx="8013699" cy="646373"/>
          </a:xfrm>
        </p:spPr>
        <p:txBody>
          <a:bodyPr>
            <a:normAutofit fontScale="90000"/>
          </a:bodyPr>
          <a:lstStyle/>
          <a:p>
            <a:r>
              <a:rPr lang="ru-RU" dirty="0">
                <a:latin typeface="Arial" panose="020B0604020202020204" pitchFamily="34" charset="0"/>
                <a:ea typeface="Akrobat ExtraBold" charset="0"/>
                <a:cs typeface="Arial" panose="020B0604020202020204" pitchFamily="34" charset="0"/>
              </a:rPr>
              <a:t>АЛГОРИТМ ЗАПИСИ НА САЙТЕ</a:t>
            </a: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A9165384-43C4-1941-868E-D66A291601DF}" type="slidenum">
              <a:rPr lang="en-US" smtClean="0"/>
              <a:pPr/>
              <a:t>1</a:t>
            </a:fld>
            <a:endParaRPr lang="en-US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t="8053" r="2128" b="18743"/>
          <a:stretch/>
        </p:blipFill>
        <p:spPr>
          <a:xfrm>
            <a:off x="1864896" y="1340641"/>
            <a:ext cx="6256420" cy="236220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/>
          <a:srcRect l="4051" t="8419" r="7960" b="29575"/>
          <a:stretch/>
        </p:blipFill>
        <p:spPr>
          <a:xfrm>
            <a:off x="1864896" y="3917886"/>
            <a:ext cx="6255634" cy="2377037"/>
          </a:xfrm>
          <a:prstGeom prst="rect">
            <a:avLst/>
          </a:prstGeom>
        </p:spPr>
      </p:pic>
      <p:cxnSp>
        <p:nvCxnSpPr>
          <p:cNvPr id="8" name="Прямая со стрелкой 7"/>
          <p:cNvCxnSpPr/>
          <p:nvPr/>
        </p:nvCxnSpPr>
        <p:spPr>
          <a:xfrm flipH="1">
            <a:off x="3353316" y="3155468"/>
            <a:ext cx="1562788" cy="286327"/>
          </a:xfrm>
          <a:prstGeom prst="straightConnector1">
            <a:avLst/>
          </a:prstGeom>
          <a:ln w="38100">
            <a:solidFill>
              <a:srgbClr val="F1592A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 flipH="1">
            <a:off x="5230243" y="5581034"/>
            <a:ext cx="1562788" cy="286327"/>
          </a:xfrm>
          <a:prstGeom prst="straightConnector1">
            <a:avLst/>
          </a:prstGeom>
          <a:ln w="38100">
            <a:solidFill>
              <a:srgbClr val="F1592A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8266227" y="2881928"/>
            <a:ext cx="2685447" cy="2923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latin typeface="Futura PT Demi" charset="0"/>
                <a:ea typeface="Futura PT Demi" charset="0"/>
                <a:cs typeface="Futura PT Demi" charset="0"/>
              </a:rPr>
              <a:t>Нажать на кнопку</a:t>
            </a:r>
          </a:p>
          <a:p>
            <a:r>
              <a:rPr lang="ru-RU" sz="2000" dirty="0">
                <a:latin typeface="Futura PT Demi" charset="0"/>
                <a:ea typeface="Futura PT Demi" charset="0"/>
                <a:cs typeface="Futura PT Demi" charset="0"/>
              </a:rPr>
              <a:t> «Пройти обучение»</a:t>
            </a:r>
          </a:p>
          <a:p>
            <a:endParaRPr lang="ru-RU" sz="2000" dirty="0">
              <a:latin typeface="Futura PT Demi" charset="0"/>
              <a:ea typeface="Futura PT Demi" charset="0"/>
              <a:cs typeface="Futura PT Demi" charset="0"/>
            </a:endParaRPr>
          </a:p>
          <a:p>
            <a:endParaRPr lang="ru-RU" sz="2400" dirty="0">
              <a:solidFill>
                <a:srgbClr val="EB4F1B"/>
              </a:solidFill>
              <a:latin typeface="Futura PT Demi" charset="0"/>
              <a:ea typeface="Futura PT Demi" charset="0"/>
              <a:cs typeface="Futura PT Demi" charset="0"/>
            </a:endParaRPr>
          </a:p>
          <a:p>
            <a:r>
              <a:rPr lang="ru-RU" sz="2400" dirty="0">
                <a:solidFill>
                  <a:srgbClr val="EB4F1B"/>
                </a:solidFill>
                <a:latin typeface="Futura PT Demi" charset="0"/>
                <a:ea typeface="Futura PT Demi" charset="0"/>
                <a:cs typeface="Futura PT Demi" charset="0"/>
              </a:rPr>
              <a:t>ИЛИ</a:t>
            </a:r>
          </a:p>
          <a:p>
            <a:endParaRPr lang="ru-RU" sz="1600" dirty="0">
              <a:latin typeface="Futura PT Demi" charset="0"/>
              <a:ea typeface="Futura PT Demi" charset="0"/>
              <a:cs typeface="Futura PT Demi" charset="0"/>
            </a:endParaRPr>
          </a:p>
          <a:p>
            <a:endParaRPr lang="ru-RU" sz="2000" dirty="0">
              <a:latin typeface="Futura PT Demi" charset="0"/>
              <a:ea typeface="Futura PT Demi" charset="0"/>
              <a:cs typeface="Futura PT Demi" charset="0"/>
            </a:endParaRPr>
          </a:p>
          <a:p>
            <a:endParaRPr lang="ru-RU" sz="2000" dirty="0">
              <a:latin typeface="Futura PT Demi" charset="0"/>
              <a:ea typeface="Futura PT Demi" charset="0"/>
              <a:cs typeface="Futura PT Demi" charset="0"/>
            </a:endParaRPr>
          </a:p>
          <a:p>
            <a:r>
              <a:rPr lang="ru-RU" sz="2000" dirty="0">
                <a:latin typeface="Futura PT Demi" charset="0"/>
                <a:ea typeface="Futura PT Demi" charset="0"/>
                <a:cs typeface="Futura PT Demi" charset="0"/>
              </a:rPr>
              <a:t>Выбрать регион</a:t>
            </a:r>
          </a:p>
        </p:txBody>
      </p:sp>
    </p:spTree>
    <p:extLst>
      <p:ext uri="{BB962C8B-B14F-4D97-AF65-F5344CB8AC3E}">
        <p14:creationId xmlns:p14="http://schemas.microsoft.com/office/powerpoint/2010/main" val="39086505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A9165384-43C4-1941-868E-D66A291601DF}" type="slidenum">
              <a:rPr lang="en-US" smtClean="0"/>
              <a:pPr/>
              <a:t>2</a:t>
            </a:fld>
            <a:endParaRPr lang="en-US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l="3485" t="9000" r="8475" b="10676"/>
          <a:stretch/>
        </p:blipFill>
        <p:spPr>
          <a:xfrm>
            <a:off x="1753277" y="1333661"/>
            <a:ext cx="7594333" cy="372922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279676" y="5309592"/>
            <a:ext cx="898037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latin typeface="Futura PT Demi" charset="0"/>
                <a:ea typeface="Futura PT Demi" charset="0"/>
                <a:cs typeface="Futura PT Demi" charset="0"/>
              </a:rPr>
              <a:t>Для записи можно выбрать </a:t>
            </a:r>
            <a:r>
              <a:rPr lang="ru-RU" sz="2000" dirty="0">
                <a:solidFill>
                  <a:srgbClr val="F1592A"/>
                </a:solidFill>
                <a:latin typeface="Futura PT Demi" charset="0"/>
                <a:ea typeface="Futura PT Demi" charset="0"/>
                <a:cs typeface="Futura PT Demi" charset="0"/>
              </a:rPr>
              <a:t>только одну из трех </a:t>
            </a:r>
            <a:r>
              <a:rPr lang="ru-RU" sz="2000" dirty="0">
                <a:latin typeface="Futura PT Demi" charset="0"/>
                <a:ea typeface="Futura PT Demi" charset="0"/>
                <a:cs typeface="Futura PT Demi" charset="0"/>
              </a:rPr>
              <a:t>категорий</a:t>
            </a:r>
          </a:p>
          <a:p>
            <a:endParaRPr lang="ru-RU" sz="2000" dirty="0">
              <a:latin typeface="Futura PT Demi" charset="0"/>
              <a:ea typeface="Futura PT Demi" charset="0"/>
              <a:cs typeface="Futura PT Demi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2402218" y="2987944"/>
            <a:ext cx="1426231" cy="420660"/>
          </a:xfrm>
          <a:prstGeom prst="rect">
            <a:avLst/>
          </a:prstGeom>
        </p:spPr>
      </p:pic>
      <p:sp>
        <p:nvSpPr>
          <p:cNvPr id="9" name="Заголовок 2"/>
          <p:cNvSpPr>
            <a:spLocks noGrp="1"/>
          </p:cNvSpPr>
          <p:nvPr>
            <p:ph type="title"/>
          </p:nvPr>
        </p:nvSpPr>
        <p:spPr>
          <a:xfrm>
            <a:off x="1223394" y="296996"/>
            <a:ext cx="8013699" cy="646373"/>
          </a:xfrm>
        </p:spPr>
        <p:txBody>
          <a:bodyPr>
            <a:normAutofit fontScale="90000"/>
          </a:bodyPr>
          <a:lstStyle/>
          <a:p>
            <a:r>
              <a:rPr lang="ru-RU" dirty="0">
                <a:latin typeface="Arial" panose="020B0604020202020204" pitchFamily="34" charset="0"/>
                <a:ea typeface="Akrobat ExtraBold" charset="0"/>
                <a:cs typeface="Arial" panose="020B0604020202020204" pitchFamily="34" charset="0"/>
              </a:rPr>
              <a:t>АЛГОРИТМ ЗАПИСИ НА САЙТЕ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815577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A9165384-43C4-1941-868E-D66A291601DF}" type="slidenum">
              <a:rPr lang="en-US" smtClean="0"/>
              <a:pPr/>
              <a:t>3</a:t>
            </a:fld>
            <a:endParaRPr lang="en-US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87324" y="1316649"/>
            <a:ext cx="8090093" cy="4012000"/>
          </a:xfrm>
          <a:prstGeom prst="rect">
            <a:avLst/>
          </a:prstGeom>
        </p:spPr>
      </p:pic>
      <p:cxnSp>
        <p:nvCxnSpPr>
          <p:cNvPr id="8" name="Прямая со стрелкой 7"/>
          <p:cNvCxnSpPr/>
          <p:nvPr/>
        </p:nvCxnSpPr>
        <p:spPr>
          <a:xfrm flipH="1">
            <a:off x="7338173" y="2869141"/>
            <a:ext cx="1562788" cy="286327"/>
          </a:xfrm>
          <a:prstGeom prst="straightConnector1">
            <a:avLst/>
          </a:prstGeom>
          <a:ln w="38100">
            <a:solidFill>
              <a:srgbClr val="F1592A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1781447" y="5467149"/>
            <a:ext cx="877506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latin typeface="Futura PT Demi" charset="0"/>
                <a:ea typeface="Futura PT Demi" charset="0"/>
                <a:cs typeface="Futura PT Demi" charset="0"/>
              </a:rPr>
              <a:t>Для получения перечня доступных для обучения профессиональных компетенций необходимо выбрать регион из </a:t>
            </a:r>
            <a:r>
              <a:rPr lang="ru-RU" sz="2000" dirty="0">
                <a:solidFill>
                  <a:srgbClr val="EB4F1B"/>
                </a:solidFill>
                <a:latin typeface="Futura PT Demi" charset="0"/>
                <a:ea typeface="Futura PT Demi" charset="0"/>
                <a:cs typeface="Futura PT Demi" charset="0"/>
              </a:rPr>
              <a:t>выпадающего списка</a:t>
            </a:r>
          </a:p>
        </p:txBody>
      </p:sp>
      <p:sp>
        <p:nvSpPr>
          <p:cNvPr id="10" name="Заголовок 2"/>
          <p:cNvSpPr>
            <a:spLocks noGrp="1"/>
          </p:cNvSpPr>
          <p:nvPr>
            <p:ph type="title"/>
          </p:nvPr>
        </p:nvSpPr>
        <p:spPr>
          <a:xfrm>
            <a:off x="1223394" y="296996"/>
            <a:ext cx="8013699" cy="646373"/>
          </a:xfrm>
        </p:spPr>
        <p:txBody>
          <a:bodyPr>
            <a:normAutofit fontScale="90000"/>
          </a:bodyPr>
          <a:lstStyle/>
          <a:p>
            <a:r>
              <a:rPr lang="ru-RU" dirty="0">
                <a:latin typeface="Arial" panose="020B0604020202020204" pitchFamily="34" charset="0"/>
                <a:ea typeface="Akrobat ExtraBold" charset="0"/>
                <a:cs typeface="Arial" panose="020B0604020202020204" pitchFamily="34" charset="0"/>
              </a:rPr>
              <a:t>АЛГОРИТМ ЗАПИСИ НА САЙТЕ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914764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A9165384-43C4-1941-868E-D66A291601DF}" type="slidenum">
              <a:rPr lang="en-US" smtClean="0"/>
              <a:pPr/>
              <a:t>4</a:t>
            </a:fld>
            <a:endParaRPr lang="en-US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13695" y="1365641"/>
            <a:ext cx="6617246" cy="4261473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8239784" y="1811214"/>
            <a:ext cx="2809217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AutoNum type="arabicPeriod"/>
            </a:pPr>
            <a:r>
              <a:rPr lang="ru-RU" dirty="0">
                <a:latin typeface="Futura PT Demi" charset="0"/>
                <a:ea typeface="Futura PT Demi" charset="0"/>
                <a:cs typeface="Futura PT Demi" charset="0"/>
              </a:rPr>
              <a:t>Открываются </a:t>
            </a:r>
            <a:r>
              <a:rPr lang="ru-RU" dirty="0">
                <a:solidFill>
                  <a:srgbClr val="EB4F1B"/>
                </a:solidFill>
                <a:latin typeface="Futura PT Demi" charset="0"/>
                <a:ea typeface="Futura PT Demi" charset="0"/>
                <a:cs typeface="Futura PT Demi" charset="0"/>
              </a:rPr>
              <a:t>все компетенции в регионе</a:t>
            </a:r>
          </a:p>
          <a:p>
            <a:pPr marL="457200" indent="-457200">
              <a:buFontTx/>
              <a:buAutoNum type="arabicPeriod"/>
            </a:pPr>
            <a:r>
              <a:rPr lang="ru-RU" dirty="0">
                <a:latin typeface="Futura PT Demi" charset="0"/>
                <a:ea typeface="Futura PT Demi" charset="0"/>
                <a:cs typeface="Futura PT Demi" charset="0"/>
              </a:rPr>
              <a:t>Есть возможность отфильтровать компетенции, по которым доступно </a:t>
            </a:r>
            <a:r>
              <a:rPr lang="ru-RU" dirty="0">
                <a:solidFill>
                  <a:srgbClr val="EB4F1B"/>
                </a:solidFill>
                <a:latin typeface="Futura PT Demi" charset="0"/>
                <a:ea typeface="Futura PT Demi" charset="0"/>
                <a:cs typeface="Futura PT Demi" charset="0"/>
              </a:rPr>
              <a:t>дистанционное обучение</a:t>
            </a:r>
          </a:p>
          <a:p>
            <a:pPr marL="457200" indent="-457200">
              <a:buFontTx/>
              <a:buAutoNum type="arabicPeriod"/>
            </a:pPr>
            <a:r>
              <a:rPr lang="ru-RU" dirty="0">
                <a:latin typeface="Futura PT Demi" charset="0"/>
                <a:ea typeface="Futura PT Demi" charset="0"/>
                <a:cs typeface="Futura PT Demi" charset="0"/>
              </a:rPr>
              <a:t>При подаче заявки программы дистанционного обучения </a:t>
            </a:r>
            <a:r>
              <a:rPr lang="ru-RU" dirty="0">
                <a:solidFill>
                  <a:srgbClr val="EB4F1B"/>
                </a:solidFill>
                <a:latin typeface="Futura PT Demi" charset="0"/>
                <a:ea typeface="Futura PT Demi" charset="0"/>
                <a:cs typeface="Futura PT Demi" charset="0"/>
              </a:rPr>
              <a:t>выделены в отдельную категорию 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68641" y="2798010"/>
            <a:ext cx="1682642" cy="42066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00664" y="4566042"/>
            <a:ext cx="4450466" cy="536494"/>
          </a:xfrm>
          <a:prstGeom prst="rect">
            <a:avLst/>
          </a:prstGeom>
        </p:spPr>
      </p:pic>
      <p:sp>
        <p:nvSpPr>
          <p:cNvPr id="11" name="Заголовок 2"/>
          <p:cNvSpPr>
            <a:spLocks noGrp="1"/>
          </p:cNvSpPr>
          <p:nvPr>
            <p:ph type="title"/>
          </p:nvPr>
        </p:nvSpPr>
        <p:spPr>
          <a:xfrm>
            <a:off x="1223394" y="296996"/>
            <a:ext cx="8013699" cy="646373"/>
          </a:xfrm>
        </p:spPr>
        <p:txBody>
          <a:bodyPr>
            <a:normAutofit fontScale="90000"/>
          </a:bodyPr>
          <a:lstStyle/>
          <a:p>
            <a:r>
              <a:rPr lang="ru-RU" dirty="0">
                <a:latin typeface="Arial" panose="020B0604020202020204" pitchFamily="34" charset="0"/>
                <a:ea typeface="Akrobat ExtraBold" charset="0"/>
                <a:cs typeface="Arial" panose="020B0604020202020204" pitchFamily="34" charset="0"/>
              </a:rPr>
              <a:t>АЛГОРИТМ ЗАПИСИ НА САЙТЕ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963660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A9165384-43C4-1941-868E-D66A291601DF}" type="slidenum">
              <a:rPr lang="en-US" smtClean="0"/>
              <a:pPr/>
              <a:t>5</a:t>
            </a:fld>
            <a:endParaRPr lang="en-US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l="43011" t="8044" r="3527" b="4991"/>
          <a:stretch/>
        </p:blipFill>
        <p:spPr>
          <a:xfrm>
            <a:off x="1599273" y="2237908"/>
            <a:ext cx="3984859" cy="3772954"/>
          </a:xfrm>
          <a:prstGeom prst="rect">
            <a:avLst/>
          </a:prstGeom>
        </p:spPr>
      </p:pic>
      <p:cxnSp>
        <p:nvCxnSpPr>
          <p:cNvPr id="7" name="Прямая со стрелкой 6"/>
          <p:cNvCxnSpPr/>
          <p:nvPr/>
        </p:nvCxnSpPr>
        <p:spPr>
          <a:xfrm flipH="1" flipV="1">
            <a:off x="4906612" y="4268805"/>
            <a:ext cx="680162" cy="182881"/>
          </a:xfrm>
          <a:prstGeom prst="straightConnector1">
            <a:avLst/>
          </a:prstGeom>
          <a:ln w="38100">
            <a:solidFill>
              <a:srgbClr val="F1592A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/>
          <a:srcRect l="54558" t="7826" r="2495" b="41819"/>
          <a:stretch/>
        </p:blipFill>
        <p:spPr>
          <a:xfrm>
            <a:off x="6456146" y="2853965"/>
            <a:ext cx="4169489" cy="2829678"/>
          </a:xfrm>
          <a:prstGeom prst="rect">
            <a:avLst/>
          </a:prstGeom>
        </p:spPr>
      </p:pic>
      <p:cxnSp>
        <p:nvCxnSpPr>
          <p:cNvPr id="4" name="Прямая соединительная линия 3"/>
          <p:cNvCxnSpPr/>
          <p:nvPr/>
        </p:nvCxnSpPr>
        <p:spPr>
          <a:xfrm>
            <a:off x="6138512" y="1463041"/>
            <a:ext cx="0" cy="4398745"/>
          </a:xfrm>
          <a:prstGeom prst="line">
            <a:avLst/>
          </a:prstGeom>
          <a:ln>
            <a:solidFill>
              <a:srgbClr val="00154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Рисунок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50842" y="4812632"/>
            <a:ext cx="804742" cy="317019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1473494" y="1222246"/>
            <a:ext cx="436825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latin typeface="Futura PT Demi" charset="0"/>
                <a:ea typeface="Futura PT Demi" charset="0"/>
                <a:cs typeface="Futura PT Demi" charset="0"/>
              </a:rPr>
              <a:t>Если </a:t>
            </a:r>
            <a:r>
              <a:rPr lang="ru-RU" sz="2000" dirty="0">
                <a:solidFill>
                  <a:srgbClr val="EB4F1B"/>
                </a:solidFill>
                <a:latin typeface="Futura PT Demi" charset="0"/>
                <a:ea typeface="Futura PT Demi" charset="0"/>
                <a:cs typeface="Futura PT Demi" charset="0"/>
              </a:rPr>
              <a:t>есть</a:t>
            </a:r>
            <a:r>
              <a:rPr lang="ru-RU" sz="2000" dirty="0">
                <a:latin typeface="Futura PT Demi" charset="0"/>
                <a:ea typeface="Futura PT Demi" charset="0"/>
                <a:cs typeface="Futura PT Demi" charset="0"/>
              </a:rPr>
              <a:t> центр обучения по выбранной компетенции – запись в </a:t>
            </a:r>
            <a:r>
              <a:rPr lang="ru-RU" sz="2000" dirty="0">
                <a:solidFill>
                  <a:srgbClr val="EB4F1B"/>
                </a:solidFill>
                <a:latin typeface="Futura PT Demi" charset="0"/>
                <a:ea typeface="Futura PT Demi" charset="0"/>
                <a:cs typeface="Futura PT Demi" charset="0"/>
              </a:rPr>
              <a:t>выбранный центр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456145" y="1724535"/>
            <a:ext cx="425048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latin typeface="Futura PT Demi" charset="0"/>
                <a:ea typeface="Futura PT Demi" charset="0"/>
                <a:cs typeface="Futura PT Demi" charset="0"/>
              </a:rPr>
              <a:t>Если </a:t>
            </a:r>
            <a:r>
              <a:rPr lang="ru-RU" sz="2000" dirty="0">
                <a:solidFill>
                  <a:srgbClr val="EB4F1B"/>
                </a:solidFill>
                <a:latin typeface="Futura PT Demi" charset="0"/>
                <a:ea typeface="Futura PT Demi" charset="0"/>
                <a:cs typeface="Futura PT Demi" charset="0"/>
              </a:rPr>
              <a:t>нет</a:t>
            </a:r>
            <a:r>
              <a:rPr lang="ru-RU" sz="2000" dirty="0">
                <a:latin typeface="Futura PT Demi" charset="0"/>
                <a:ea typeface="Futura PT Demi" charset="0"/>
                <a:cs typeface="Futura PT Demi" charset="0"/>
              </a:rPr>
              <a:t> центра обучения по выбранной компетенции – запись к </a:t>
            </a:r>
            <a:r>
              <a:rPr lang="ru-RU" sz="2000" dirty="0">
                <a:solidFill>
                  <a:srgbClr val="EB4F1B"/>
                </a:solidFill>
                <a:latin typeface="Futura PT Demi" charset="0"/>
                <a:ea typeface="Futura PT Demi" charset="0"/>
                <a:cs typeface="Futura PT Demi" charset="0"/>
              </a:rPr>
              <a:t>региональному оператору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914639" y="5873503"/>
            <a:ext cx="372497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EB4F1B"/>
                </a:solidFill>
              </a:rPr>
              <a:t>*</a:t>
            </a:r>
            <a:r>
              <a:rPr lang="en-US" dirty="0"/>
              <a:t> </a:t>
            </a:r>
            <a:r>
              <a:rPr lang="ru-RU" sz="1600" dirty="0">
                <a:latin typeface="Futura PT Demi" charset="0"/>
                <a:ea typeface="Futura PT Demi" charset="0"/>
                <a:cs typeface="Futura PT Demi" charset="0"/>
              </a:rPr>
              <a:t>Данные внесены на сайт без учета последнего ПКО (т.к. нет данных по администраторам)</a:t>
            </a:r>
          </a:p>
        </p:txBody>
      </p:sp>
      <p:sp>
        <p:nvSpPr>
          <p:cNvPr id="14" name="Заголовок 2"/>
          <p:cNvSpPr>
            <a:spLocks noGrp="1"/>
          </p:cNvSpPr>
          <p:nvPr>
            <p:ph type="title"/>
          </p:nvPr>
        </p:nvSpPr>
        <p:spPr>
          <a:xfrm>
            <a:off x="1223394" y="296996"/>
            <a:ext cx="8013699" cy="646373"/>
          </a:xfrm>
        </p:spPr>
        <p:txBody>
          <a:bodyPr>
            <a:normAutofit fontScale="90000"/>
          </a:bodyPr>
          <a:lstStyle/>
          <a:p>
            <a:r>
              <a:rPr lang="ru-RU" dirty="0">
                <a:latin typeface="Arial" panose="020B0604020202020204" pitchFamily="34" charset="0"/>
                <a:ea typeface="Akrobat ExtraBold" charset="0"/>
                <a:cs typeface="Arial" panose="020B0604020202020204" pitchFamily="34" charset="0"/>
              </a:rPr>
              <a:t>АЛГОРИТМ ЗАПИСИ НА САЙТЕ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833967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A9165384-43C4-1941-868E-D66A291601DF}" type="slidenum">
              <a:rPr lang="en-US" smtClean="0"/>
              <a:pPr/>
              <a:t>6</a:t>
            </a:fld>
            <a:endParaRPr lang="en-US" dirty="0"/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>
            <a:off x="6138512" y="1463041"/>
            <a:ext cx="0" cy="4398745"/>
          </a:xfrm>
          <a:prstGeom prst="line">
            <a:avLst/>
          </a:prstGeom>
          <a:ln>
            <a:solidFill>
              <a:srgbClr val="00154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1370672" y="1366273"/>
            <a:ext cx="461598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latin typeface="Futura PT Demi" charset="0"/>
                <a:ea typeface="Futura PT Demi" charset="0"/>
                <a:cs typeface="Futura PT Demi" charset="0"/>
              </a:rPr>
              <a:t>Должна быть внесена контактная информация 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608108" y="1366274"/>
            <a:ext cx="4250482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latin typeface="Futura PT Demi" charset="0"/>
                <a:ea typeface="Futura PT Demi" charset="0"/>
                <a:cs typeface="Futura PT Demi" charset="0"/>
              </a:rPr>
              <a:t>Должны быть внесены персональные данные (согласие)</a:t>
            </a:r>
          </a:p>
          <a:p>
            <a:endParaRPr lang="ru-RU" dirty="0"/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2"/>
          <a:srcRect l="42788" t="7584" r="2650" b="6979"/>
          <a:stretch/>
        </p:blipFill>
        <p:spPr>
          <a:xfrm>
            <a:off x="1370672" y="2147805"/>
            <a:ext cx="4204488" cy="3713980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3"/>
          <a:srcRect l="54482" t="7558" r="1792" b="6073"/>
          <a:stretch/>
        </p:blipFill>
        <p:spPr>
          <a:xfrm>
            <a:off x="6701865" y="2194710"/>
            <a:ext cx="3941788" cy="371583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00309" y="5092308"/>
            <a:ext cx="512108" cy="28044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H="1">
            <a:off x="7914945" y="5550225"/>
            <a:ext cx="555965" cy="304457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498150" y="4781523"/>
            <a:ext cx="560881" cy="298730"/>
          </a:xfrm>
          <a:prstGeom prst="rect">
            <a:avLst/>
          </a:prstGeom>
        </p:spPr>
      </p:pic>
      <p:sp>
        <p:nvSpPr>
          <p:cNvPr id="15" name="Заголовок 2"/>
          <p:cNvSpPr>
            <a:spLocks noGrp="1"/>
          </p:cNvSpPr>
          <p:nvPr>
            <p:ph type="title"/>
          </p:nvPr>
        </p:nvSpPr>
        <p:spPr>
          <a:xfrm>
            <a:off x="1223394" y="296996"/>
            <a:ext cx="8013699" cy="646373"/>
          </a:xfrm>
        </p:spPr>
        <p:txBody>
          <a:bodyPr>
            <a:normAutofit fontScale="90000"/>
          </a:bodyPr>
          <a:lstStyle/>
          <a:p>
            <a:r>
              <a:rPr lang="ru-RU" dirty="0">
                <a:latin typeface="Arial" panose="020B0604020202020204" pitchFamily="34" charset="0"/>
                <a:ea typeface="Akrobat ExtraBold" charset="0"/>
                <a:cs typeface="Arial" panose="020B0604020202020204" pitchFamily="34" charset="0"/>
              </a:rPr>
              <a:t>АЛГОРИТМ ЗАПИСИ НА САЙТЕ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3271851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334</TotalTime>
  <Words>145</Words>
  <Application>Microsoft Office PowerPoint</Application>
  <PresentationFormat>Широкоэкранный</PresentationFormat>
  <Paragraphs>31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2" baseType="lpstr">
      <vt:lpstr>Arial</vt:lpstr>
      <vt:lpstr>Calibri</vt:lpstr>
      <vt:lpstr>Calibri Light</vt:lpstr>
      <vt:lpstr>Futura PT</vt:lpstr>
      <vt:lpstr>Futura PT Demi</vt:lpstr>
      <vt:lpstr>Тема Office</vt:lpstr>
      <vt:lpstr>АЛГОРИТМ ЗАПИСИ НА САЙТЕ</vt:lpstr>
      <vt:lpstr>АЛГОРИТМ ЗАПИСИ НА САЙТЕ</vt:lpstr>
      <vt:lpstr>АЛГОРИТМ ЗАПИСИ НА САЙТЕ</vt:lpstr>
      <vt:lpstr>АЛГОРИТМ ЗАПИСИ НА САЙТЕ</vt:lpstr>
      <vt:lpstr>АЛГОРИТМ ЗАПИСИ НА САЙТЕ</vt:lpstr>
      <vt:lpstr>АЛГОРИТМ ЗАПИСИ НА САЙТЕ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Программа организации профессионального обучения и дополнительного профессионального образования лиц, пострадавших от последствий распространения новой коронавирусной инфекции</dc:title>
  <dc:creator>Прончева Наталья Олеговна</dc:creator>
  <cp:lastModifiedBy>Anton</cp:lastModifiedBy>
  <cp:revision>34</cp:revision>
  <dcterms:created xsi:type="dcterms:W3CDTF">2020-09-28T10:58:59Z</dcterms:created>
  <dcterms:modified xsi:type="dcterms:W3CDTF">2020-10-06T05:39:46Z</dcterms:modified>
</cp:coreProperties>
</file>