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67" r:id="rId3"/>
    <p:sldId id="269" r:id="rId4"/>
    <p:sldId id="270" r:id="rId5"/>
    <p:sldId id="271" r:id="rId6"/>
    <p:sldId id="27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AAB36E3-6A42-409A-815F-B7C07D47A051}">
          <p14:sldIdLst>
            <p14:sldId id="265"/>
            <p14:sldId id="267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C6153-F2C5-4920-8D3D-BF2C581900F2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6FC26-216F-4860-A03F-5F822F0E1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3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19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41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616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65723" y="1414710"/>
            <a:ext cx="7668667" cy="3759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1" i="0">
                <a:solidFill>
                  <a:srgbClr val="051647"/>
                </a:solidFill>
                <a:latin typeface="Futura PT" charset="0"/>
                <a:ea typeface="Futura PT" charset="0"/>
                <a:cs typeface="Futura PT" charset="0"/>
              </a:defRPr>
            </a:lvl1pPr>
            <a:lvl2pPr marL="342916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4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65725" y="1921070"/>
            <a:ext cx="7668668" cy="41861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142" y="6400803"/>
            <a:ext cx="562708" cy="464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 i="0">
                <a:solidFill>
                  <a:schemeClr val="bg1"/>
                </a:solidFill>
                <a:latin typeface="Futura PT" charset="0"/>
                <a:ea typeface="Futura PT" charset="0"/>
                <a:cs typeface="Futura PT" charset="0"/>
              </a:defRPr>
            </a:lvl1pPr>
          </a:lstStyle>
          <a:p>
            <a:fld id="{A9165384-43C4-1941-868E-D66A291601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0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33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70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41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58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84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18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1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25DE-F290-4F24-8411-827C453CD508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7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825DE-F290-4F24-8411-827C453CD508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45F7-7F4B-4BDE-939C-A3175B1B5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46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23394" y="296996"/>
            <a:ext cx="8013699" cy="64637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АЛГОРИТМ ЗАПИСИ НА САЙТЕ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8053" r="2128" b="18743"/>
          <a:stretch/>
        </p:blipFill>
        <p:spPr>
          <a:xfrm>
            <a:off x="1864896" y="1340641"/>
            <a:ext cx="6256420" cy="23622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4051" t="8419" r="7960" b="29575"/>
          <a:stretch/>
        </p:blipFill>
        <p:spPr>
          <a:xfrm>
            <a:off x="1864896" y="3917886"/>
            <a:ext cx="6255634" cy="2377037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3353316" y="3155468"/>
            <a:ext cx="1562788" cy="286327"/>
          </a:xfrm>
          <a:prstGeom prst="straightConnector1">
            <a:avLst/>
          </a:prstGeom>
          <a:ln w="38100">
            <a:solidFill>
              <a:srgbClr val="F159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230243" y="5581034"/>
            <a:ext cx="1562788" cy="286327"/>
          </a:xfrm>
          <a:prstGeom prst="straightConnector1">
            <a:avLst/>
          </a:prstGeom>
          <a:ln w="38100">
            <a:solidFill>
              <a:srgbClr val="F159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66227" y="2881928"/>
            <a:ext cx="268544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Нажать на кнопку</a:t>
            </a:r>
          </a:p>
          <a:p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 «Пройти обучение»</a:t>
            </a:r>
          </a:p>
          <a:p>
            <a:endParaRPr lang="ru-RU" sz="2000" dirty="0">
              <a:latin typeface="Futura PT Demi" charset="0"/>
              <a:ea typeface="Futura PT Demi" charset="0"/>
              <a:cs typeface="Futura PT Demi" charset="0"/>
            </a:endParaRPr>
          </a:p>
          <a:p>
            <a:endParaRPr lang="ru-RU" sz="2400" dirty="0">
              <a:solidFill>
                <a:srgbClr val="EB4F1B"/>
              </a:solidFill>
              <a:latin typeface="Futura PT Demi" charset="0"/>
              <a:ea typeface="Futura PT Demi" charset="0"/>
              <a:cs typeface="Futura PT Demi" charset="0"/>
            </a:endParaRPr>
          </a:p>
          <a:p>
            <a:r>
              <a:rPr lang="ru-RU" sz="2400" dirty="0">
                <a:solidFill>
                  <a:srgbClr val="EB4F1B"/>
                </a:solidFill>
                <a:latin typeface="Futura PT Demi" charset="0"/>
                <a:ea typeface="Futura PT Demi" charset="0"/>
                <a:cs typeface="Futura PT Demi" charset="0"/>
              </a:rPr>
              <a:t>ИЛИ</a:t>
            </a:r>
          </a:p>
          <a:p>
            <a:endParaRPr lang="ru-RU" sz="1600" dirty="0">
              <a:latin typeface="Futura PT Demi" charset="0"/>
              <a:ea typeface="Futura PT Demi" charset="0"/>
              <a:cs typeface="Futura PT Demi" charset="0"/>
            </a:endParaRPr>
          </a:p>
          <a:p>
            <a:endParaRPr lang="ru-RU" sz="2000" dirty="0">
              <a:latin typeface="Futura PT Demi" charset="0"/>
              <a:ea typeface="Futura PT Demi" charset="0"/>
              <a:cs typeface="Futura PT Demi" charset="0"/>
            </a:endParaRPr>
          </a:p>
          <a:p>
            <a:endParaRPr lang="ru-RU" sz="2000" dirty="0">
              <a:latin typeface="Futura PT Demi" charset="0"/>
              <a:ea typeface="Futura PT Demi" charset="0"/>
              <a:cs typeface="Futura PT Demi" charset="0"/>
            </a:endParaRPr>
          </a:p>
          <a:p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Выбрать регион</a:t>
            </a:r>
          </a:p>
        </p:txBody>
      </p:sp>
    </p:spTree>
    <p:extLst>
      <p:ext uri="{BB962C8B-B14F-4D97-AF65-F5344CB8AC3E}">
        <p14:creationId xmlns:p14="http://schemas.microsoft.com/office/powerpoint/2010/main" val="390865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485" t="9000" r="8475" b="10676"/>
          <a:stretch/>
        </p:blipFill>
        <p:spPr>
          <a:xfrm>
            <a:off x="1753277" y="1333661"/>
            <a:ext cx="7594333" cy="37292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9676" y="5309592"/>
            <a:ext cx="8980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Для записи можно выбрать </a:t>
            </a:r>
            <a:r>
              <a:rPr lang="ru-RU" sz="2000" dirty="0">
                <a:solidFill>
                  <a:srgbClr val="F1592A"/>
                </a:solidFill>
                <a:latin typeface="Futura PT Demi" charset="0"/>
                <a:ea typeface="Futura PT Demi" charset="0"/>
                <a:cs typeface="Futura PT Demi" charset="0"/>
              </a:rPr>
              <a:t>только одну из трех </a:t>
            </a:r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категорий</a:t>
            </a:r>
          </a:p>
          <a:p>
            <a:endParaRPr lang="ru-RU" sz="2000" dirty="0">
              <a:latin typeface="Futura PT Demi" charset="0"/>
              <a:ea typeface="Futura PT Demi" charset="0"/>
              <a:cs typeface="Futura PT Demi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402218" y="2987944"/>
            <a:ext cx="1426231" cy="420660"/>
          </a:xfrm>
          <a:prstGeom prst="rect">
            <a:avLst/>
          </a:prstGeom>
        </p:spPr>
      </p:pic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1223394" y="296996"/>
            <a:ext cx="8013699" cy="64637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АЛГОРИТМ ЗАПИСИ НА САЙТЕ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55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324" y="1316649"/>
            <a:ext cx="8090093" cy="4012000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7338173" y="2869141"/>
            <a:ext cx="1562788" cy="286327"/>
          </a:xfrm>
          <a:prstGeom prst="straightConnector1">
            <a:avLst/>
          </a:prstGeom>
          <a:ln w="38100">
            <a:solidFill>
              <a:srgbClr val="F159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81447" y="5467149"/>
            <a:ext cx="8775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Для получения перечня доступных для обучения профессиональных компетенций необходимо выбрать регион из </a:t>
            </a:r>
            <a:r>
              <a:rPr lang="ru-RU" sz="2000" dirty="0">
                <a:solidFill>
                  <a:srgbClr val="EB4F1B"/>
                </a:solidFill>
                <a:latin typeface="Futura PT Demi" charset="0"/>
                <a:ea typeface="Futura PT Demi" charset="0"/>
                <a:cs typeface="Futura PT Demi" charset="0"/>
              </a:rPr>
              <a:t>выпадающего списка</a:t>
            </a:r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1223394" y="296996"/>
            <a:ext cx="8013699" cy="64637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АЛГОРИТМ ЗАПИСИ НА САЙТЕ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476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695" y="1365641"/>
            <a:ext cx="6617246" cy="42614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39784" y="1811214"/>
            <a:ext cx="28092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dirty="0">
                <a:latin typeface="Futura PT Demi" charset="0"/>
                <a:ea typeface="Futura PT Demi" charset="0"/>
                <a:cs typeface="Futura PT Demi" charset="0"/>
              </a:rPr>
              <a:t>Открываются </a:t>
            </a:r>
            <a:r>
              <a:rPr lang="ru-RU" dirty="0">
                <a:solidFill>
                  <a:srgbClr val="EB4F1B"/>
                </a:solidFill>
                <a:latin typeface="Futura PT Demi" charset="0"/>
                <a:ea typeface="Futura PT Demi" charset="0"/>
                <a:cs typeface="Futura PT Demi" charset="0"/>
              </a:rPr>
              <a:t>все компетенции в регионе</a:t>
            </a:r>
          </a:p>
          <a:p>
            <a:pPr marL="457200" indent="-457200">
              <a:buFontTx/>
              <a:buAutoNum type="arabicPeriod"/>
            </a:pPr>
            <a:r>
              <a:rPr lang="ru-RU" dirty="0">
                <a:latin typeface="Futura PT Demi" charset="0"/>
                <a:ea typeface="Futura PT Demi" charset="0"/>
                <a:cs typeface="Futura PT Demi" charset="0"/>
              </a:rPr>
              <a:t>Есть возможность отфильтровать компетенции, по которым доступно </a:t>
            </a:r>
            <a:r>
              <a:rPr lang="ru-RU" dirty="0">
                <a:solidFill>
                  <a:srgbClr val="EB4F1B"/>
                </a:solidFill>
                <a:latin typeface="Futura PT Demi" charset="0"/>
                <a:ea typeface="Futura PT Demi" charset="0"/>
                <a:cs typeface="Futura PT Demi" charset="0"/>
              </a:rPr>
              <a:t>дистанционное обучение</a:t>
            </a:r>
          </a:p>
          <a:p>
            <a:pPr marL="457200" indent="-457200">
              <a:buFontTx/>
              <a:buAutoNum type="arabicPeriod"/>
            </a:pPr>
            <a:r>
              <a:rPr lang="ru-RU" dirty="0">
                <a:latin typeface="Futura PT Demi" charset="0"/>
                <a:ea typeface="Futura PT Demi" charset="0"/>
                <a:cs typeface="Futura PT Demi" charset="0"/>
              </a:rPr>
              <a:t>При подаче заявки программы дистанционного обучения </a:t>
            </a:r>
            <a:r>
              <a:rPr lang="ru-RU" dirty="0">
                <a:solidFill>
                  <a:srgbClr val="EB4F1B"/>
                </a:solidFill>
                <a:latin typeface="Futura PT Demi" charset="0"/>
                <a:ea typeface="Futura PT Demi" charset="0"/>
                <a:cs typeface="Futura PT Demi" charset="0"/>
              </a:rPr>
              <a:t>выделены в отдельную категорию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641" y="2798010"/>
            <a:ext cx="1682642" cy="4206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664" y="4566042"/>
            <a:ext cx="4450466" cy="536494"/>
          </a:xfrm>
          <a:prstGeom prst="rect">
            <a:avLst/>
          </a:prstGeom>
        </p:spPr>
      </p:pic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1223394" y="296996"/>
            <a:ext cx="8013699" cy="64637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АЛГОРИТМ ЗАПИСИ НА САЙТЕ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36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3011" t="8044" r="3527" b="4991"/>
          <a:stretch/>
        </p:blipFill>
        <p:spPr>
          <a:xfrm>
            <a:off x="1599273" y="2237908"/>
            <a:ext cx="3984859" cy="3772954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4906612" y="4268805"/>
            <a:ext cx="680162" cy="182881"/>
          </a:xfrm>
          <a:prstGeom prst="straightConnector1">
            <a:avLst/>
          </a:prstGeom>
          <a:ln w="38100">
            <a:solidFill>
              <a:srgbClr val="F159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54558" t="7826" r="2495" b="41819"/>
          <a:stretch/>
        </p:blipFill>
        <p:spPr>
          <a:xfrm>
            <a:off x="6456146" y="2853965"/>
            <a:ext cx="4169489" cy="282967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138512" y="1463041"/>
            <a:ext cx="0" cy="4398745"/>
          </a:xfrm>
          <a:prstGeom prst="line">
            <a:avLst/>
          </a:prstGeom>
          <a:ln>
            <a:solidFill>
              <a:srgbClr val="001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0842" y="4812632"/>
            <a:ext cx="804742" cy="3170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73494" y="1222246"/>
            <a:ext cx="4368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Если </a:t>
            </a:r>
            <a:r>
              <a:rPr lang="ru-RU" sz="2000" dirty="0">
                <a:solidFill>
                  <a:srgbClr val="EB4F1B"/>
                </a:solidFill>
                <a:latin typeface="Futura PT Demi" charset="0"/>
                <a:ea typeface="Futura PT Demi" charset="0"/>
                <a:cs typeface="Futura PT Demi" charset="0"/>
              </a:rPr>
              <a:t>есть</a:t>
            </a:r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 центр обучения по выбранной компетенции – запись в </a:t>
            </a:r>
            <a:r>
              <a:rPr lang="ru-RU" sz="2000" dirty="0">
                <a:solidFill>
                  <a:srgbClr val="EB4F1B"/>
                </a:solidFill>
                <a:latin typeface="Futura PT Demi" charset="0"/>
                <a:ea typeface="Futura PT Demi" charset="0"/>
                <a:cs typeface="Futura PT Demi" charset="0"/>
              </a:rPr>
              <a:t>выбранный центр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6145" y="1724535"/>
            <a:ext cx="4250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Если </a:t>
            </a:r>
            <a:r>
              <a:rPr lang="ru-RU" sz="2000" dirty="0">
                <a:solidFill>
                  <a:srgbClr val="EB4F1B"/>
                </a:solidFill>
                <a:latin typeface="Futura PT Demi" charset="0"/>
                <a:ea typeface="Futura PT Demi" charset="0"/>
                <a:cs typeface="Futura PT Demi" charset="0"/>
              </a:rPr>
              <a:t>нет</a:t>
            </a:r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 центра обучения по выбранной компетенции – запись к </a:t>
            </a:r>
            <a:r>
              <a:rPr lang="ru-RU" sz="2000" dirty="0">
                <a:solidFill>
                  <a:srgbClr val="EB4F1B"/>
                </a:solidFill>
                <a:latin typeface="Futura PT Demi" charset="0"/>
                <a:ea typeface="Futura PT Demi" charset="0"/>
                <a:cs typeface="Futura PT Demi" charset="0"/>
              </a:rPr>
              <a:t>региональному оператору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4639" y="5873503"/>
            <a:ext cx="37249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B4F1B"/>
                </a:solidFill>
              </a:rPr>
              <a:t>*</a:t>
            </a:r>
            <a:r>
              <a:rPr lang="en-US" dirty="0"/>
              <a:t> </a:t>
            </a:r>
            <a:r>
              <a:rPr lang="ru-RU" sz="1600" dirty="0">
                <a:latin typeface="Futura PT Demi" charset="0"/>
                <a:ea typeface="Futura PT Demi" charset="0"/>
                <a:cs typeface="Futura PT Demi" charset="0"/>
              </a:rPr>
              <a:t>Данные внесены на сайт без учета последнего ПКО (т.к. нет данных по администраторам)</a:t>
            </a:r>
          </a:p>
        </p:txBody>
      </p:sp>
      <p:sp>
        <p:nvSpPr>
          <p:cNvPr id="14" name="Заголовок 2"/>
          <p:cNvSpPr>
            <a:spLocks noGrp="1"/>
          </p:cNvSpPr>
          <p:nvPr>
            <p:ph type="title"/>
          </p:nvPr>
        </p:nvSpPr>
        <p:spPr>
          <a:xfrm>
            <a:off x="1223394" y="296996"/>
            <a:ext cx="8013699" cy="64637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АЛГОРИТМ ЗАПИСИ НА САЙТЕ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396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165384-43C4-1941-868E-D66A291601DF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38512" y="1463041"/>
            <a:ext cx="0" cy="4398745"/>
          </a:xfrm>
          <a:prstGeom prst="line">
            <a:avLst/>
          </a:prstGeom>
          <a:ln>
            <a:solidFill>
              <a:srgbClr val="001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70672" y="1366273"/>
            <a:ext cx="4615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Должна быть внесена контактная информация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08108" y="1366274"/>
            <a:ext cx="425048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utura PT Demi" charset="0"/>
                <a:ea typeface="Futura PT Demi" charset="0"/>
                <a:cs typeface="Futura PT Demi" charset="0"/>
              </a:rPr>
              <a:t>Должны быть внесены персональные данные (согласие)</a:t>
            </a:r>
          </a:p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42788" t="7584" r="2650" b="6979"/>
          <a:stretch/>
        </p:blipFill>
        <p:spPr>
          <a:xfrm>
            <a:off x="1370672" y="2147805"/>
            <a:ext cx="4204488" cy="37139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54482" t="7558" r="1792" b="6073"/>
          <a:stretch/>
        </p:blipFill>
        <p:spPr>
          <a:xfrm>
            <a:off x="6701865" y="2194710"/>
            <a:ext cx="3941788" cy="37158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309" y="5092308"/>
            <a:ext cx="512108" cy="2804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914945" y="5550225"/>
            <a:ext cx="555965" cy="3044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8150" y="4781523"/>
            <a:ext cx="560881" cy="298730"/>
          </a:xfrm>
          <a:prstGeom prst="rect">
            <a:avLst/>
          </a:prstGeom>
        </p:spPr>
      </p:pic>
      <p:sp>
        <p:nvSpPr>
          <p:cNvPr id="15" name="Заголовок 2"/>
          <p:cNvSpPr>
            <a:spLocks noGrp="1"/>
          </p:cNvSpPr>
          <p:nvPr>
            <p:ph type="title"/>
          </p:nvPr>
        </p:nvSpPr>
        <p:spPr>
          <a:xfrm>
            <a:off x="1223394" y="296996"/>
            <a:ext cx="8013699" cy="64637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АЛГОРИТМ ЗАПИСИ НА САЙТЕ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7185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145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Futura PT</vt:lpstr>
      <vt:lpstr>Futura PT Demi</vt:lpstr>
      <vt:lpstr>Тема Office</vt:lpstr>
      <vt:lpstr>АЛГОРИТМ ЗАПИСИ НА САЙТЕ</vt:lpstr>
      <vt:lpstr>АЛГОРИТМ ЗАПИСИ НА САЙТЕ</vt:lpstr>
      <vt:lpstr>АЛГОРИТМ ЗАПИСИ НА САЙТЕ</vt:lpstr>
      <vt:lpstr>АЛГОРИТМ ЗАПИСИ НА САЙТЕ</vt:lpstr>
      <vt:lpstr>АЛГОРИТМ ЗАПИСИ НА САЙТЕ</vt:lpstr>
      <vt:lpstr>АЛГОРИТМ ЗАПИСИ НА САЙТЕ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организации профессионального обучения и дополнительного профессионального образования лиц, пострадавших от последствий распространения новой коронавирусной инфекции</dc:title>
  <dc:creator>Прончева Наталья Олеговна</dc:creator>
  <cp:lastModifiedBy>Anton</cp:lastModifiedBy>
  <cp:revision>34</cp:revision>
  <dcterms:created xsi:type="dcterms:W3CDTF">2020-09-28T10:58:59Z</dcterms:created>
  <dcterms:modified xsi:type="dcterms:W3CDTF">2020-10-06T05:39:46Z</dcterms:modified>
</cp:coreProperties>
</file>